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0" r:id="rId4"/>
    <p:sldId id="259" r:id="rId5"/>
    <p:sldId id="265" r:id="rId6"/>
    <p:sldId id="258" r:id="rId7"/>
    <p:sldId id="261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B68E6-1C75-46C4-9148-1D2B47E99CF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928F8A-0642-4914-821F-AB38A535DA41}">
      <dgm:prSet phldrT="[Texto]"/>
      <dgm:spPr/>
      <dgm:t>
        <a:bodyPr/>
        <a:lstStyle/>
        <a:p>
          <a:r>
            <a:rPr lang="es-ES" b="1" dirty="0" smtClean="0"/>
            <a:t>Vigilancia Premercado</a:t>
          </a:r>
          <a:endParaRPr lang="es-ES" b="1" dirty="0"/>
        </a:p>
      </dgm:t>
    </dgm:pt>
    <dgm:pt modelId="{E05C61B7-7543-49B2-8419-4C615F67AC5D}" type="parTrans" cxnId="{CE0392E9-8ABE-44DB-AEEC-14EB92B92258}">
      <dgm:prSet/>
      <dgm:spPr/>
      <dgm:t>
        <a:bodyPr/>
        <a:lstStyle/>
        <a:p>
          <a:endParaRPr lang="es-ES"/>
        </a:p>
      </dgm:t>
    </dgm:pt>
    <dgm:pt modelId="{5E1BC0B0-3205-4861-95A0-A1D3BD06DA48}" type="sibTrans" cxnId="{CE0392E9-8ABE-44DB-AEEC-14EB92B92258}">
      <dgm:prSet/>
      <dgm:spPr/>
      <dgm:t>
        <a:bodyPr/>
        <a:lstStyle/>
        <a:p>
          <a:endParaRPr lang="es-ES"/>
        </a:p>
      </dgm:t>
    </dgm:pt>
    <dgm:pt modelId="{E34AF0F7-3FC7-4AFB-B9FE-2E95AAE59499}">
      <dgm:prSet phldrT="[Texto]"/>
      <dgm:spPr/>
      <dgm:t>
        <a:bodyPr/>
        <a:lstStyle/>
        <a:p>
          <a:r>
            <a:rPr lang="es-ES" dirty="0" smtClean="0"/>
            <a:t>IIDDF</a:t>
          </a:r>
          <a:endParaRPr lang="es-ES" dirty="0"/>
        </a:p>
      </dgm:t>
    </dgm:pt>
    <dgm:pt modelId="{DA167E92-80F1-4D87-A64F-6570CFDA882F}" type="parTrans" cxnId="{6D9AC785-6033-4874-8231-97721C66E8FB}">
      <dgm:prSet/>
      <dgm:spPr/>
      <dgm:t>
        <a:bodyPr/>
        <a:lstStyle/>
        <a:p>
          <a:endParaRPr lang="es-ES"/>
        </a:p>
      </dgm:t>
    </dgm:pt>
    <dgm:pt modelId="{F54BFEDB-652C-44CA-9D8D-264AC501173F}" type="sibTrans" cxnId="{6D9AC785-6033-4874-8231-97721C66E8FB}">
      <dgm:prSet/>
      <dgm:spPr/>
      <dgm:t>
        <a:bodyPr/>
        <a:lstStyle/>
        <a:p>
          <a:endParaRPr lang="es-ES"/>
        </a:p>
      </dgm:t>
    </dgm:pt>
    <dgm:pt modelId="{1B04A27A-5834-4221-8A61-B16E7F229957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/>
            <a:t>Autorización de Comercialización</a:t>
          </a:r>
          <a:endParaRPr lang="es-ES" b="1" dirty="0"/>
        </a:p>
      </dgm:t>
    </dgm:pt>
    <dgm:pt modelId="{C31F42FB-3017-4FBF-BAAE-EDDD88230BE6}" type="parTrans" cxnId="{E150E5F1-1D61-4162-B1B7-6C42558D1199}">
      <dgm:prSet/>
      <dgm:spPr/>
      <dgm:t>
        <a:bodyPr/>
        <a:lstStyle/>
        <a:p>
          <a:endParaRPr lang="es-ES"/>
        </a:p>
      </dgm:t>
    </dgm:pt>
    <dgm:pt modelId="{BA1CCC47-AB60-4466-B31E-A9A98293FE9B}" type="sibTrans" cxnId="{E150E5F1-1D61-4162-B1B7-6C42558D1199}">
      <dgm:prSet/>
      <dgm:spPr/>
      <dgm:t>
        <a:bodyPr/>
        <a:lstStyle/>
        <a:p>
          <a:endParaRPr lang="es-ES"/>
        </a:p>
      </dgm:t>
    </dgm:pt>
    <dgm:pt modelId="{F793FA8A-6AB5-4894-B460-B4C68DA23BE5}">
      <dgm:prSet phldrT="[Texto]"/>
      <dgm:spPr/>
      <dgm:t>
        <a:bodyPr/>
        <a:lstStyle/>
        <a:p>
          <a:r>
            <a:rPr lang="es-ES" dirty="0" smtClean="0"/>
            <a:t>RS PC</a:t>
          </a:r>
          <a:endParaRPr lang="es-ES" dirty="0"/>
        </a:p>
      </dgm:t>
    </dgm:pt>
    <dgm:pt modelId="{8B21BBF0-E8B7-4457-8ADB-838313782C90}" type="parTrans" cxnId="{E6C1F2C0-1AA7-4F57-AB5F-F9FCA0CBBA0F}">
      <dgm:prSet/>
      <dgm:spPr/>
      <dgm:t>
        <a:bodyPr/>
        <a:lstStyle/>
        <a:p>
          <a:endParaRPr lang="es-ES"/>
        </a:p>
      </dgm:t>
    </dgm:pt>
    <dgm:pt modelId="{22131DD6-9F35-4413-8EDF-F57E513C7B24}" type="sibTrans" cxnId="{E6C1F2C0-1AA7-4F57-AB5F-F9FCA0CBBA0F}">
      <dgm:prSet/>
      <dgm:spPr/>
      <dgm:t>
        <a:bodyPr/>
        <a:lstStyle/>
        <a:p>
          <a:endParaRPr lang="es-ES"/>
        </a:p>
      </dgm:t>
    </dgm:pt>
    <dgm:pt modelId="{B0655051-DEA7-40F2-8B47-F91EC9E2C4BF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b="1" dirty="0" smtClean="0"/>
            <a:t>Vigilancia Post-mercado</a:t>
          </a:r>
          <a:endParaRPr lang="es-ES" b="1" dirty="0"/>
        </a:p>
      </dgm:t>
    </dgm:pt>
    <dgm:pt modelId="{FC3AB927-A00E-469D-82B6-57EFBF8084D9}" type="parTrans" cxnId="{A670DCA9-5BD9-4141-B6E6-CC4D3A99847B}">
      <dgm:prSet/>
      <dgm:spPr/>
      <dgm:t>
        <a:bodyPr/>
        <a:lstStyle/>
        <a:p>
          <a:endParaRPr lang="es-ES"/>
        </a:p>
      </dgm:t>
    </dgm:pt>
    <dgm:pt modelId="{E1F09A63-0444-49D4-A6C5-CB615A65BF94}" type="sibTrans" cxnId="{A670DCA9-5BD9-4141-B6E6-CC4D3A99847B}">
      <dgm:prSet/>
      <dgm:spPr/>
      <dgm:t>
        <a:bodyPr/>
        <a:lstStyle/>
        <a:p>
          <a:endParaRPr lang="es-ES"/>
        </a:p>
      </dgm:t>
    </dgm:pt>
    <dgm:pt modelId="{E41F1247-27AA-483B-B46C-7E743059332A}">
      <dgm:prSet phldrT="[Texto]"/>
      <dgm:spPr/>
      <dgm:t>
        <a:bodyPr/>
        <a:lstStyle/>
        <a:p>
          <a:r>
            <a:rPr lang="es-ES" b="1" dirty="0" smtClean="0"/>
            <a:t>TECNOVIGILANCIA</a:t>
          </a:r>
          <a:endParaRPr lang="es-ES" b="1" dirty="0"/>
        </a:p>
      </dgm:t>
    </dgm:pt>
    <dgm:pt modelId="{C8D2A060-048F-4F80-9751-AD63C489D763}" type="parTrans" cxnId="{162786C7-AF5F-41ED-9E95-18F77A0903BE}">
      <dgm:prSet/>
      <dgm:spPr/>
      <dgm:t>
        <a:bodyPr/>
        <a:lstStyle/>
        <a:p>
          <a:endParaRPr lang="es-ES"/>
        </a:p>
      </dgm:t>
    </dgm:pt>
    <dgm:pt modelId="{FBE066F7-F95E-4B9E-95AF-4410AED7F86B}" type="sibTrans" cxnId="{162786C7-AF5F-41ED-9E95-18F77A0903BE}">
      <dgm:prSet/>
      <dgm:spPr/>
      <dgm:t>
        <a:bodyPr/>
        <a:lstStyle/>
        <a:p>
          <a:endParaRPr lang="es-ES"/>
        </a:p>
      </dgm:t>
    </dgm:pt>
    <dgm:pt modelId="{5ACFEB21-E793-4704-9C6F-DEBBC4871726}">
      <dgm:prSet phldrT="[Texto]"/>
      <dgm:spPr/>
      <dgm:t>
        <a:bodyPr/>
        <a:lstStyle/>
        <a:p>
          <a:r>
            <a:rPr lang="es-ES" b="1" dirty="0" smtClean="0"/>
            <a:t>REACTIVOVIGILANCIA</a:t>
          </a:r>
          <a:endParaRPr lang="es-ES" b="1" dirty="0"/>
        </a:p>
      </dgm:t>
    </dgm:pt>
    <dgm:pt modelId="{E286DF3F-D051-43F0-8B90-8E175B1B3FBA}" type="parTrans" cxnId="{C69DB83F-7ACC-468C-895B-363EFC213599}">
      <dgm:prSet/>
      <dgm:spPr/>
      <dgm:t>
        <a:bodyPr/>
        <a:lstStyle/>
        <a:p>
          <a:endParaRPr lang="es-ES"/>
        </a:p>
      </dgm:t>
    </dgm:pt>
    <dgm:pt modelId="{86BAA9D3-58AD-40CF-AADD-5474E2FBDBDA}" type="sibTrans" cxnId="{C69DB83F-7ACC-468C-895B-363EFC213599}">
      <dgm:prSet/>
      <dgm:spPr/>
      <dgm:t>
        <a:bodyPr/>
        <a:lstStyle/>
        <a:p>
          <a:endParaRPr lang="es-ES"/>
        </a:p>
      </dgm:t>
    </dgm:pt>
    <dgm:pt modelId="{EA7C2720-4469-4418-A385-AB75A2EEEF45}">
      <dgm:prSet phldrT="[Texto]"/>
      <dgm:spPr/>
      <dgm:t>
        <a:bodyPr/>
        <a:lstStyle/>
        <a:p>
          <a:r>
            <a:rPr lang="es-ES" b="1" dirty="0" smtClean="0"/>
            <a:t>BIOVIGILANCIA</a:t>
          </a:r>
          <a:endParaRPr lang="es-ES" b="1" dirty="0"/>
        </a:p>
      </dgm:t>
    </dgm:pt>
    <dgm:pt modelId="{89718E78-E884-488F-88F4-DF623D352800}" type="parTrans" cxnId="{05A54223-63AA-4145-9125-594BEBB5C83D}">
      <dgm:prSet/>
      <dgm:spPr/>
      <dgm:t>
        <a:bodyPr/>
        <a:lstStyle/>
        <a:p>
          <a:endParaRPr lang="es-ES"/>
        </a:p>
      </dgm:t>
    </dgm:pt>
    <dgm:pt modelId="{20ED2069-2927-421F-B526-8DE4D03F92E5}" type="sibTrans" cxnId="{05A54223-63AA-4145-9125-594BEBB5C83D}">
      <dgm:prSet/>
      <dgm:spPr/>
      <dgm:t>
        <a:bodyPr/>
        <a:lstStyle/>
        <a:p>
          <a:endParaRPr lang="es-ES"/>
        </a:p>
      </dgm:t>
    </dgm:pt>
    <dgm:pt modelId="{599C3AFE-4443-4110-9FA0-BBE099C854E8}">
      <dgm:prSet phldrT="[Texto]"/>
      <dgm:spPr/>
      <dgm:t>
        <a:bodyPr/>
        <a:lstStyle/>
        <a:p>
          <a:r>
            <a:rPr lang="es-ES" b="1" dirty="0" smtClean="0"/>
            <a:t>FARMACOVIGILANCIA</a:t>
          </a:r>
          <a:endParaRPr lang="es-ES" b="1" dirty="0"/>
        </a:p>
      </dgm:t>
    </dgm:pt>
    <dgm:pt modelId="{718F2902-A328-4214-A751-6276C6C0363B}" type="parTrans" cxnId="{3ADECFCA-36C0-4C65-9CFE-9EFAB71AF8DB}">
      <dgm:prSet/>
      <dgm:spPr/>
      <dgm:t>
        <a:bodyPr/>
        <a:lstStyle/>
        <a:p>
          <a:endParaRPr lang="es-ES"/>
        </a:p>
      </dgm:t>
    </dgm:pt>
    <dgm:pt modelId="{147568AD-3D04-43BB-9716-F2C41EEF92BE}" type="sibTrans" cxnId="{3ADECFCA-36C0-4C65-9CFE-9EFAB71AF8DB}">
      <dgm:prSet/>
      <dgm:spPr/>
      <dgm:t>
        <a:bodyPr/>
        <a:lstStyle/>
        <a:p>
          <a:endParaRPr lang="es-ES"/>
        </a:p>
      </dgm:t>
    </dgm:pt>
    <dgm:pt modelId="{362571EA-A585-4827-AC4E-0958373BD7F6}" type="pres">
      <dgm:prSet presAssocID="{F9DB68E6-1C75-46C4-9148-1D2B47E99CF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93D0E9B-FAF7-4896-A3A3-C3480623D665}" type="pres">
      <dgm:prSet presAssocID="{29928F8A-0642-4914-821F-AB38A535DA41}" presName="composite" presStyleCnt="0"/>
      <dgm:spPr/>
    </dgm:pt>
    <dgm:pt modelId="{2F174C7F-C0ED-47DE-841F-4EB2B4B5EE3B}" type="pres">
      <dgm:prSet presAssocID="{29928F8A-0642-4914-821F-AB38A535DA41}" presName="bentUpArrow1" presStyleLbl="alignImgPlace1" presStyleIdx="0" presStyleCnt="2"/>
      <dgm:spPr/>
    </dgm:pt>
    <dgm:pt modelId="{4F792E1E-FBB7-4C11-9FE3-4F54484E70C8}" type="pres">
      <dgm:prSet presAssocID="{29928F8A-0642-4914-821F-AB38A535DA41}" presName="ParentText" presStyleLbl="node1" presStyleIdx="0" presStyleCnt="3" custLinFactNeighborX="-15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C872EF-E836-4639-873B-379E64F3D826}" type="pres">
      <dgm:prSet presAssocID="{29928F8A-0642-4914-821F-AB38A535DA4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C5152-6031-40AA-9E22-7709B785E7F0}" type="pres">
      <dgm:prSet presAssocID="{5E1BC0B0-3205-4861-95A0-A1D3BD06DA48}" presName="sibTrans" presStyleCnt="0"/>
      <dgm:spPr/>
    </dgm:pt>
    <dgm:pt modelId="{3EC22544-CD19-4C55-9F14-438552200E00}" type="pres">
      <dgm:prSet presAssocID="{1B04A27A-5834-4221-8A61-B16E7F229957}" presName="composite" presStyleCnt="0"/>
      <dgm:spPr/>
    </dgm:pt>
    <dgm:pt modelId="{30EADAC9-6907-4A7C-88CB-AF199554B094}" type="pres">
      <dgm:prSet presAssocID="{1B04A27A-5834-4221-8A61-B16E7F229957}" presName="bentUpArrow1" presStyleLbl="alignImgPlace1" presStyleIdx="1" presStyleCnt="2"/>
      <dgm:spPr/>
    </dgm:pt>
    <dgm:pt modelId="{3074108C-5C5D-47E6-A2B2-2217D4DC28BC}" type="pres">
      <dgm:prSet presAssocID="{1B04A27A-5834-4221-8A61-B16E7F22995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9840BD-FBD3-4E83-A730-FE643C454A96}" type="pres">
      <dgm:prSet presAssocID="{1B04A27A-5834-4221-8A61-B16E7F22995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39B6F8-BBC5-448A-B657-F2064D70DC5D}" type="pres">
      <dgm:prSet presAssocID="{BA1CCC47-AB60-4466-B31E-A9A98293FE9B}" presName="sibTrans" presStyleCnt="0"/>
      <dgm:spPr/>
    </dgm:pt>
    <dgm:pt modelId="{893220BD-B361-4661-982F-716ADA5E9E87}" type="pres">
      <dgm:prSet presAssocID="{B0655051-DEA7-40F2-8B47-F91EC9E2C4BF}" presName="composite" presStyleCnt="0"/>
      <dgm:spPr/>
    </dgm:pt>
    <dgm:pt modelId="{CBCF072B-252D-4EFC-A194-D79418F69DD2}" type="pres">
      <dgm:prSet presAssocID="{B0655051-DEA7-40F2-8B47-F91EC9E2C4BF}" presName="ParentText" presStyleLbl="node1" presStyleIdx="2" presStyleCnt="3" custLinFactNeighborX="0" custLinFactNeighborY="-5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E2C06-475E-45D7-AB93-5657ABF6600A}" type="pres">
      <dgm:prSet presAssocID="{B0655051-DEA7-40F2-8B47-F91EC9E2C4B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C63CBD-D857-46CA-97BD-68E752ED2BD4}" type="presOf" srcId="{EA7C2720-4469-4418-A385-AB75A2EEEF45}" destId="{C63E2C06-475E-45D7-AB93-5657ABF6600A}" srcOrd="0" destOrd="2" presId="urn:microsoft.com/office/officeart/2005/8/layout/StepDownProcess"/>
    <dgm:cxn modelId="{F51786A1-9133-4020-8EB6-201D84DBE19F}" type="presOf" srcId="{F793FA8A-6AB5-4894-B460-B4C68DA23BE5}" destId="{EE9840BD-FBD3-4E83-A730-FE643C454A96}" srcOrd="0" destOrd="0" presId="urn:microsoft.com/office/officeart/2005/8/layout/StepDownProcess"/>
    <dgm:cxn modelId="{05A54223-63AA-4145-9125-594BEBB5C83D}" srcId="{B0655051-DEA7-40F2-8B47-F91EC9E2C4BF}" destId="{EA7C2720-4469-4418-A385-AB75A2EEEF45}" srcOrd="2" destOrd="0" parTransId="{89718E78-E884-488F-88F4-DF623D352800}" sibTransId="{20ED2069-2927-421F-B526-8DE4D03F92E5}"/>
    <dgm:cxn modelId="{AAC524B3-A1D5-4085-B1C5-CD2211723E29}" type="presOf" srcId="{29928F8A-0642-4914-821F-AB38A535DA41}" destId="{4F792E1E-FBB7-4C11-9FE3-4F54484E70C8}" srcOrd="0" destOrd="0" presId="urn:microsoft.com/office/officeart/2005/8/layout/StepDownProcess"/>
    <dgm:cxn modelId="{24B4B112-52D9-40F9-8011-4CC4C7B62F0A}" type="presOf" srcId="{E41F1247-27AA-483B-B46C-7E743059332A}" destId="{C63E2C06-475E-45D7-AB93-5657ABF6600A}" srcOrd="0" destOrd="0" presId="urn:microsoft.com/office/officeart/2005/8/layout/StepDownProcess"/>
    <dgm:cxn modelId="{A670DCA9-5BD9-4141-B6E6-CC4D3A99847B}" srcId="{F9DB68E6-1C75-46C4-9148-1D2B47E99CF4}" destId="{B0655051-DEA7-40F2-8B47-F91EC9E2C4BF}" srcOrd="2" destOrd="0" parTransId="{FC3AB927-A00E-469D-82B6-57EFBF8084D9}" sibTransId="{E1F09A63-0444-49D4-A6C5-CB615A65BF94}"/>
    <dgm:cxn modelId="{E6C1F2C0-1AA7-4F57-AB5F-F9FCA0CBBA0F}" srcId="{1B04A27A-5834-4221-8A61-B16E7F229957}" destId="{F793FA8A-6AB5-4894-B460-B4C68DA23BE5}" srcOrd="0" destOrd="0" parTransId="{8B21BBF0-E8B7-4457-8ADB-838313782C90}" sibTransId="{22131DD6-9F35-4413-8EDF-F57E513C7B24}"/>
    <dgm:cxn modelId="{C557A397-20F2-4B25-9665-72D381A09119}" type="presOf" srcId="{E34AF0F7-3FC7-4AFB-B9FE-2E95AAE59499}" destId="{2DC872EF-E836-4639-873B-379E64F3D826}" srcOrd="0" destOrd="0" presId="urn:microsoft.com/office/officeart/2005/8/layout/StepDownProcess"/>
    <dgm:cxn modelId="{0B003657-D592-49FB-B683-4C9E7122B906}" type="presOf" srcId="{F9DB68E6-1C75-46C4-9148-1D2B47E99CF4}" destId="{362571EA-A585-4827-AC4E-0958373BD7F6}" srcOrd="0" destOrd="0" presId="urn:microsoft.com/office/officeart/2005/8/layout/StepDownProcess"/>
    <dgm:cxn modelId="{513A51D4-E7A0-49BF-8095-2A052713D3E5}" type="presOf" srcId="{5ACFEB21-E793-4704-9C6F-DEBBC4871726}" destId="{C63E2C06-475E-45D7-AB93-5657ABF6600A}" srcOrd="0" destOrd="1" presId="urn:microsoft.com/office/officeart/2005/8/layout/StepDownProcess"/>
    <dgm:cxn modelId="{E150E5F1-1D61-4162-B1B7-6C42558D1199}" srcId="{F9DB68E6-1C75-46C4-9148-1D2B47E99CF4}" destId="{1B04A27A-5834-4221-8A61-B16E7F229957}" srcOrd="1" destOrd="0" parTransId="{C31F42FB-3017-4FBF-BAAE-EDDD88230BE6}" sibTransId="{BA1CCC47-AB60-4466-B31E-A9A98293FE9B}"/>
    <dgm:cxn modelId="{CE0392E9-8ABE-44DB-AEEC-14EB92B92258}" srcId="{F9DB68E6-1C75-46C4-9148-1D2B47E99CF4}" destId="{29928F8A-0642-4914-821F-AB38A535DA41}" srcOrd="0" destOrd="0" parTransId="{E05C61B7-7543-49B2-8419-4C615F67AC5D}" sibTransId="{5E1BC0B0-3205-4861-95A0-A1D3BD06DA48}"/>
    <dgm:cxn modelId="{687739C3-196D-4C54-895C-20A80A4DB33D}" type="presOf" srcId="{599C3AFE-4443-4110-9FA0-BBE099C854E8}" destId="{C63E2C06-475E-45D7-AB93-5657ABF6600A}" srcOrd="0" destOrd="3" presId="urn:microsoft.com/office/officeart/2005/8/layout/StepDownProcess"/>
    <dgm:cxn modelId="{DED4B7F5-8F28-47DE-9339-2B58BAEBFC33}" type="presOf" srcId="{B0655051-DEA7-40F2-8B47-F91EC9E2C4BF}" destId="{CBCF072B-252D-4EFC-A194-D79418F69DD2}" srcOrd="0" destOrd="0" presId="urn:microsoft.com/office/officeart/2005/8/layout/StepDownProcess"/>
    <dgm:cxn modelId="{C69DB83F-7ACC-468C-895B-363EFC213599}" srcId="{B0655051-DEA7-40F2-8B47-F91EC9E2C4BF}" destId="{5ACFEB21-E793-4704-9C6F-DEBBC4871726}" srcOrd="1" destOrd="0" parTransId="{E286DF3F-D051-43F0-8B90-8E175B1B3FBA}" sibTransId="{86BAA9D3-58AD-40CF-AADD-5474E2FBDBDA}"/>
    <dgm:cxn modelId="{6D9AC785-6033-4874-8231-97721C66E8FB}" srcId="{29928F8A-0642-4914-821F-AB38A535DA41}" destId="{E34AF0F7-3FC7-4AFB-B9FE-2E95AAE59499}" srcOrd="0" destOrd="0" parTransId="{DA167E92-80F1-4D87-A64F-6570CFDA882F}" sibTransId="{F54BFEDB-652C-44CA-9D8D-264AC501173F}"/>
    <dgm:cxn modelId="{0BDD382B-8B4D-4D0E-AE68-F402391F08FF}" type="presOf" srcId="{1B04A27A-5834-4221-8A61-B16E7F229957}" destId="{3074108C-5C5D-47E6-A2B2-2217D4DC28BC}" srcOrd="0" destOrd="0" presId="urn:microsoft.com/office/officeart/2005/8/layout/StepDownProcess"/>
    <dgm:cxn modelId="{162786C7-AF5F-41ED-9E95-18F77A0903BE}" srcId="{B0655051-DEA7-40F2-8B47-F91EC9E2C4BF}" destId="{E41F1247-27AA-483B-B46C-7E743059332A}" srcOrd="0" destOrd="0" parTransId="{C8D2A060-048F-4F80-9751-AD63C489D763}" sibTransId="{FBE066F7-F95E-4B9E-95AF-4410AED7F86B}"/>
    <dgm:cxn modelId="{3ADECFCA-36C0-4C65-9CFE-9EFAB71AF8DB}" srcId="{B0655051-DEA7-40F2-8B47-F91EC9E2C4BF}" destId="{599C3AFE-4443-4110-9FA0-BBE099C854E8}" srcOrd="3" destOrd="0" parTransId="{718F2902-A328-4214-A751-6276C6C0363B}" sibTransId="{147568AD-3D04-43BB-9716-F2C41EEF92BE}"/>
    <dgm:cxn modelId="{8CF36CEC-39D1-4448-BA16-1028B14663CE}" type="presParOf" srcId="{362571EA-A585-4827-AC4E-0958373BD7F6}" destId="{893D0E9B-FAF7-4896-A3A3-C3480623D665}" srcOrd="0" destOrd="0" presId="urn:microsoft.com/office/officeart/2005/8/layout/StepDownProcess"/>
    <dgm:cxn modelId="{3AA3B94B-68EB-4302-B66C-DFA889B8E9F5}" type="presParOf" srcId="{893D0E9B-FAF7-4896-A3A3-C3480623D665}" destId="{2F174C7F-C0ED-47DE-841F-4EB2B4B5EE3B}" srcOrd="0" destOrd="0" presId="urn:microsoft.com/office/officeart/2005/8/layout/StepDownProcess"/>
    <dgm:cxn modelId="{4543197F-0A36-4C8B-826D-C75C0710ED39}" type="presParOf" srcId="{893D0E9B-FAF7-4896-A3A3-C3480623D665}" destId="{4F792E1E-FBB7-4C11-9FE3-4F54484E70C8}" srcOrd="1" destOrd="0" presId="urn:microsoft.com/office/officeart/2005/8/layout/StepDownProcess"/>
    <dgm:cxn modelId="{19C45974-A03A-4398-835B-676C2D63C785}" type="presParOf" srcId="{893D0E9B-FAF7-4896-A3A3-C3480623D665}" destId="{2DC872EF-E836-4639-873B-379E64F3D826}" srcOrd="2" destOrd="0" presId="urn:microsoft.com/office/officeart/2005/8/layout/StepDownProcess"/>
    <dgm:cxn modelId="{BD812A44-4A0B-4099-BF00-3CBAA1E4249F}" type="presParOf" srcId="{362571EA-A585-4827-AC4E-0958373BD7F6}" destId="{617C5152-6031-40AA-9E22-7709B785E7F0}" srcOrd="1" destOrd="0" presId="urn:microsoft.com/office/officeart/2005/8/layout/StepDownProcess"/>
    <dgm:cxn modelId="{32283FC4-F81C-4D07-97DB-4057185BCBEE}" type="presParOf" srcId="{362571EA-A585-4827-AC4E-0958373BD7F6}" destId="{3EC22544-CD19-4C55-9F14-438552200E00}" srcOrd="2" destOrd="0" presId="urn:microsoft.com/office/officeart/2005/8/layout/StepDownProcess"/>
    <dgm:cxn modelId="{3326204F-3933-463C-9A27-C28328A1FEC8}" type="presParOf" srcId="{3EC22544-CD19-4C55-9F14-438552200E00}" destId="{30EADAC9-6907-4A7C-88CB-AF199554B094}" srcOrd="0" destOrd="0" presId="urn:microsoft.com/office/officeart/2005/8/layout/StepDownProcess"/>
    <dgm:cxn modelId="{9A5B0419-0B39-41EF-8E09-67E091171DD5}" type="presParOf" srcId="{3EC22544-CD19-4C55-9F14-438552200E00}" destId="{3074108C-5C5D-47E6-A2B2-2217D4DC28BC}" srcOrd="1" destOrd="0" presId="urn:microsoft.com/office/officeart/2005/8/layout/StepDownProcess"/>
    <dgm:cxn modelId="{C5DDDAB6-873F-4CD5-9DF0-415E0253C67C}" type="presParOf" srcId="{3EC22544-CD19-4C55-9F14-438552200E00}" destId="{EE9840BD-FBD3-4E83-A730-FE643C454A96}" srcOrd="2" destOrd="0" presId="urn:microsoft.com/office/officeart/2005/8/layout/StepDownProcess"/>
    <dgm:cxn modelId="{F833F43A-8608-446C-908B-55CE06CA4F68}" type="presParOf" srcId="{362571EA-A585-4827-AC4E-0958373BD7F6}" destId="{E339B6F8-BBC5-448A-B657-F2064D70DC5D}" srcOrd="3" destOrd="0" presId="urn:microsoft.com/office/officeart/2005/8/layout/StepDownProcess"/>
    <dgm:cxn modelId="{11CA797F-451F-4319-80ED-49D462446C93}" type="presParOf" srcId="{362571EA-A585-4827-AC4E-0958373BD7F6}" destId="{893220BD-B361-4661-982F-716ADA5E9E87}" srcOrd="4" destOrd="0" presId="urn:microsoft.com/office/officeart/2005/8/layout/StepDownProcess"/>
    <dgm:cxn modelId="{2A7E42FF-038B-4E1E-BAC3-77504D83CA75}" type="presParOf" srcId="{893220BD-B361-4661-982F-716ADA5E9E87}" destId="{CBCF072B-252D-4EFC-A194-D79418F69DD2}" srcOrd="0" destOrd="0" presId="urn:microsoft.com/office/officeart/2005/8/layout/StepDownProcess"/>
    <dgm:cxn modelId="{C4114BF5-2C3D-4033-802D-5F30C59339A7}" type="presParOf" srcId="{893220BD-B361-4661-982F-716ADA5E9E87}" destId="{C63E2C06-475E-45D7-AB93-5657ABF6600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C570D-80A4-48D2-8768-C31E99C20BB7}" type="doc">
      <dgm:prSet loTypeId="urn:microsoft.com/office/officeart/2005/8/layout/hProcess3" loCatId="process" qsTypeId="urn:microsoft.com/office/officeart/2005/8/quickstyle/simple3" qsCatId="simple" csTypeId="urn:microsoft.com/office/officeart/2005/8/colors/accent0_3" csCatId="mainScheme" phldr="1"/>
      <dgm:spPr/>
    </dgm:pt>
    <dgm:pt modelId="{0F2B96A3-F7BE-423D-BDA0-5DE700A9B38F}">
      <dgm:prSet phldrT="[Texto]"/>
      <dgm:spPr/>
      <dgm:t>
        <a:bodyPr/>
        <a:lstStyle/>
        <a:p>
          <a:r>
            <a:rPr lang="es-ES" b="1" dirty="0" smtClean="0">
              <a:solidFill>
                <a:schemeClr val="accent2"/>
              </a:solidFill>
            </a:rPr>
            <a:t>VIGILANCIA Y CONTROL DE DISPOSITIVOS MÉDICOS </a:t>
          </a:r>
          <a:endParaRPr lang="es-ES" b="1" dirty="0">
            <a:solidFill>
              <a:schemeClr val="accent2"/>
            </a:solidFill>
          </a:endParaRPr>
        </a:p>
      </dgm:t>
    </dgm:pt>
    <dgm:pt modelId="{B63D77AB-4703-4C1C-BF92-4F2D4948ACAA}" type="parTrans" cxnId="{4152FE27-F0A8-4487-B906-E0F1582D61FD}">
      <dgm:prSet/>
      <dgm:spPr/>
      <dgm:t>
        <a:bodyPr/>
        <a:lstStyle/>
        <a:p>
          <a:endParaRPr lang="es-ES"/>
        </a:p>
      </dgm:t>
    </dgm:pt>
    <dgm:pt modelId="{EE7314A3-6A4F-47BF-89C4-7487CE6435BE}" type="sibTrans" cxnId="{4152FE27-F0A8-4487-B906-E0F1582D61FD}">
      <dgm:prSet/>
      <dgm:spPr/>
      <dgm:t>
        <a:bodyPr/>
        <a:lstStyle/>
        <a:p>
          <a:endParaRPr lang="es-ES"/>
        </a:p>
      </dgm:t>
    </dgm:pt>
    <dgm:pt modelId="{A9C2C575-8B3B-4A10-B01F-DA41DADD33ED}" type="pres">
      <dgm:prSet presAssocID="{207C570D-80A4-48D2-8768-C31E99C20BB7}" presName="Name0" presStyleCnt="0">
        <dgm:presLayoutVars>
          <dgm:dir/>
          <dgm:animLvl val="lvl"/>
          <dgm:resizeHandles val="exact"/>
        </dgm:presLayoutVars>
      </dgm:prSet>
      <dgm:spPr/>
    </dgm:pt>
    <dgm:pt modelId="{0F2E0F32-B212-4672-8EED-722B593977D4}" type="pres">
      <dgm:prSet presAssocID="{207C570D-80A4-48D2-8768-C31E99C20BB7}" presName="dummy" presStyleCnt="0"/>
      <dgm:spPr/>
    </dgm:pt>
    <dgm:pt modelId="{371D6C34-BA34-4A83-91F5-6735CF0C3059}" type="pres">
      <dgm:prSet presAssocID="{207C570D-80A4-48D2-8768-C31E99C20BB7}" presName="linH" presStyleCnt="0"/>
      <dgm:spPr/>
    </dgm:pt>
    <dgm:pt modelId="{E9F60CB7-D418-419C-8557-A441B6DA3715}" type="pres">
      <dgm:prSet presAssocID="{207C570D-80A4-48D2-8768-C31E99C20BB7}" presName="padding1" presStyleCnt="0"/>
      <dgm:spPr/>
    </dgm:pt>
    <dgm:pt modelId="{B9167D3E-6FB8-480B-9498-1D8130A4CAA5}" type="pres">
      <dgm:prSet presAssocID="{0F2B96A3-F7BE-423D-BDA0-5DE700A9B38F}" presName="linV" presStyleCnt="0"/>
      <dgm:spPr/>
    </dgm:pt>
    <dgm:pt modelId="{D6051E54-1046-4A92-8964-6D095DB20FB6}" type="pres">
      <dgm:prSet presAssocID="{0F2B96A3-F7BE-423D-BDA0-5DE700A9B38F}" presName="spVertical1" presStyleCnt="0"/>
      <dgm:spPr/>
    </dgm:pt>
    <dgm:pt modelId="{F2564FD3-49C9-49F4-8853-018A40AE1BE4}" type="pres">
      <dgm:prSet presAssocID="{0F2B96A3-F7BE-423D-BDA0-5DE700A9B38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D08880-F465-4746-8767-09F9EE4AB993}" type="pres">
      <dgm:prSet presAssocID="{0F2B96A3-F7BE-423D-BDA0-5DE700A9B38F}" presName="spVertical2" presStyleCnt="0"/>
      <dgm:spPr/>
    </dgm:pt>
    <dgm:pt modelId="{09183256-E796-4AA1-B80D-13CC118F6595}" type="pres">
      <dgm:prSet presAssocID="{0F2B96A3-F7BE-423D-BDA0-5DE700A9B38F}" presName="spVertical3" presStyleCnt="0"/>
      <dgm:spPr/>
    </dgm:pt>
    <dgm:pt modelId="{22F1BC37-7EB4-4451-822F-430A571248F3}" type="pres">
      <dgm:prSet presAssocID="{207C570D-80A4-48D2-8768-C31E99C20BB7}" presName="padding2" presStyleCnt="0"/>
      <dgm:spPr/>
    </dgm:pt>
    <dgm:pt modelId="{2CB186FD-898A-4599-86D1-BB9A6E1F517E}" type="pres">
      <dgm:prSet presAssocID="{207C570D-80A4-48D2-8768-C31E99C20BB7}" presName="negArrow" presStyleCnt="0"/>
      <dgm:spPr/>
    </dgm:pt>
    <dgm:pt modelId="{9D33FA54-9011-44E4-B021-F1DC101BBA84}" type="pres">
      <dgm:prSet presAssocID="{207C570D-80A4-48D2-8768-C31E99C20BB7}" presName="backgroundArrow" presStyleLbl="node1" presStyleIdx="0" presStyleCnt="1" custLinFactNeighborY="7619"/>
      <dgm:spPr/>
    </dgm:pt>
  </dgm:ptLst>
  <dgm:cxnLst>
    <dgm:cxn modelId="{54B46E1A-66D7-41DE-8957-156125478F54}" type="presOf" srcId="{207C570D-80A4-48D2-8768-C31E99C20BB7}" destId="{A9C2C575-8B3B-4A10-B01F-DA41DADD33ED}" srcOrd="0" destOrd="0" presId="urn:microsoft.com/office/officeart/2005/8/layout/hProcess3"/>
    <dgm:cxn modelId="{4152FE27-F0A8-4487-B906-E0F1582D61FD}" srcId="{207C570D-80A4-48D2-8768-C31E99C20BB7}" destId="{0F2B96A3-F7BE-423D-BDA0-5DE700A9B38F}" srcOrd="0" destOrd="0" parTransId="{B63D77AB-4703-4C1C-BF92-4F2D4948ACAA}" sibTransId="{EE7314A3-6A4F-47BF-89C4-7487CE6435BE}"/>
    <dgm:cxn modelId="{5C590F11-7681-46BA-A7D6-926467A68C20}" type="presOf" srcId="{0F2B96A3-F7BE-423D-BDA0-5DE700A9B38F}" destId="{F2564FD3-49C9-49F4-8853-018A40AE1BE4}" srcOrd="0" destOrd="0" presId="urn:microsoft.com/office/officeart/2005/8/layout/hProcess3"/>
    <dgm:cxn modelId="{09C261AB-87D5-493D-BF0A-51BC174542A2}" type="presParOf" srcId="{A9C2C575-8B3B-4A10-B01F-DA41DADD33ED}" destId="{0F2E0F32-B212-4672-8EED-722B593977D4}" srcOrd="0" destOrd="0" presId="urn:microsoft.com/office/officeart/2005/8/layout/hProcess3"/>
    <dgm:cxn modelId="{1F9F30D7-E8AF-4163-97AB-3D05D6B95875}" type="presParOf" srcId="{A9C2C575-8B3B-4A10-B01F-DA41DADD33ED}" destId="{371D6C34-BA34-4A83-91F5-6735CF0C3059}" srcOrd="1" destOrd="0" presId="urn:microsoft.com/office/officeart/2005/8/layout/hProcess3"/>
    <dgm:cxn modelId="{0CB851DE-24F6-463D-BEC3-1FDA101DD2EC}" type="presParOf" srcId="{371D6C34-BA34-4A83-91F5-6735CF0C3059}" destId="{E9F60CB7-D418-419C-8557-A441B6DA3715}" srcOrd="0" destOrd="0" presId="urn:microsoft.com/office/officeart/2005/8/layout/hProcess3"/>
    <dgm:cxn modelId="{0BC672A5-2BBF-4CB3-8959-77D25410FC4C}" type="presParOf" srcId="{371D6C34-BA34-4A83-91F5-6735CF0C3059}" destId="{B9167D3E-6FB8-480B-9498-1D8130A4CAA5}" srcOrd="1" destOrd="0" presId="urn:microsoft.com/office/officeart/2005/8/layout/hProcess3"/>
    <dgm:cxn modelId="{CF7A59F7-7AE5-4677-8A51-BACED4AA1943}" type="presParOf" srcId="{B9167D3E-6FB8-480B-9498-1D8130A4CAA5}" destId="{D6051E54-1046-4A92-8964-6D095DB20FB6}" srcOrd="0" destOrd="0" presId="urn:microsoft.com/office/officeart/2005/8/layout/hProcess3"/>
    <dgm:cxn modelId="{14A948FD-2FC7-440B-B075-5B59BA8DEA12}" type="presParOf" srcId="{B9167D3E-6FB8-480B-9498-1D8130A4CAA5}" destId="{F2564FD3-49C9-49F4-8853-018A40AE1BE4}" srcOrd="1" destOrd="0" presId="urn:microsoft.com/office/officeart/2005/8/layout/hProcess3"/>
    <dgm:cxn modelId="{3A4560F0-FCA4-4296-865C-142F95D86109}" type="presParOf" srcId="{B9167D3E-6FB8-480B-9498-1D8130A4CAA5}" destId="{8FD08880-F465-4746-8767-09F9EE4AB993}" srcOrd="2" destOrd="0" presId="urn:microsoft.com/office/officeart/2005/8/layout/hProcess3"/>
    <dgm:cxn modelId="{67C6F1F1-82E7-4839-9777-3255763573FD}" type="presParOf" srcId="{B9167D3E-6FB8-480B-9498-1D8130A4CAA5}" destId="{09183256-E796-4AA1-B80D-13CC118F6595}" srcOrd="3" destOrd="0" presId="urn:microsoft.com/office/officeart/2005/8/layout/hProcess3"/>
    <dgm:cxn modelId="{45531264-423B-48BF-9306-ACD06F27679C}" type="presParOf" srcId="{371D6C34-BA34-4A83-91F5-6735CF0C3059}" destId="{22F1BC37-7EB4-4451-822F-430A571248F3}" srcOrd="2" destOrd="0" presId="urn:microsoft.com/office/officeart/2005/8/layout/hProcess3"/>
    <dgm:cxn modelId="{CEFA0DE5-7F5E-44FD-9E34-AF732A85423D}" type="presParOf" srcId="{371D6C34-BA34-4A83-91F5-6735CF0C3059}" destId="{2CB186FD-898A-4599-86D1-BB9A6E1F517E}" srcOrd="3" destOrd="0" presId="urn:microsoft.com/office/officeart/2005/8/layout/hProcess3"/>
    <dgm:cxn modelId="{BFE483F4-C148-4135-84ED-9FF3F04ABF00}" type="presParOf" srcId="{371D6C34-BA34-4A83-91F5-6735CF0C3059}" destId="{9D33FA54-9011-44E4-B021-F1DC101BBA8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2BF18-D1A1-43C9-82FD-0CDDEDD5B7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6C5198-7F2F-45F0-995B-26B388A772EA}">
      <dgm:prSet phldrT="[Texto]"/>
      <dgm:spPr/>
      <dgm:t>
        <a:bodyPr/>
        <a:lstStyle/>
        <a:p>
          <a:endParaRPr lang="es-ES" dirty="0"/>
        </a:p>
      </dgm:t>
    </dgm:pt>
    <dgm:pt modelId="{AB05C330-5E49-4324-8613-3E8D4BA61591}" type="parTrans" cxnId="{BE70CA39-A102-4654-AC9A-D99F0ABE241A}">
      <dgm:prSet/>
      <dgm:spPr/>
      <dgm:t>
        <a:bodyPr/>
        <a:lstStyle/>
        <a:p>
          <a:endParaRPr lang="es-ES"/>
        </a:p>
      </dgm:t>
    </dgm:pt>
    <dgm:pt modelId="{C1E35544-5C76-44C0-B0AB-267213578EB9}" type="sibTrans" cxnId="{BE70CA39-A102-4654-AC9A-D99F0ABE241A}">
      <dgm:prSet/>
      <dgm:spPr/>
      <dgm:t>
        <a:bodyPr/>
        <a:lstStyle/>
        <a:p>
          <a:endParaRPr lang="es-ES"/>
        </a:p>
      </dgm:t>
    </dgm:pt>
    <dgm:pt modelId="{EA7F6840-4563-42CD-9415-C24D321C9A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Investigación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Innovación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Diseño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Desarrollo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800" b="0" dirty="0" smtClean="0"/>
            <a:t>Fabricación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s-ES" sz="1400" dirty="0"/>
        </a:p>
      </dgm:t>
    </dgm:pt>
    <dgm:pt modelId="{F41CEA57-F066-4A32-A6D2-990338498E33}" type="parTrans" cxnId="{F88143F1-ACC8-4F81-82D0-A505546FEC46}">
      <dgm:prSet/>
      <dgm:spPr/>
      <dgm:t>
        <a:bodyPr/>
        <a:lstStyle/>
        <a:p>
          <a:endParaRPr lang="es-ES"/>
        </a:p>
      </dgm:t>
    </dgm:pt>
    <dgm:pt modelId="{3B33812A-5CA1-492E-A586-1A140A4876D5}" type="sibTrans" cxnId="{F88143F1-ACC8-4F81-82D0-A505546FEC46}">
      <dgm:prSet/>
      <dgm:spPr/>
      <dgm:t>
        <a:bodyPr/>
        <a:lstStyle/>
        <a:p>
          <a:endParaRPr lang="es-ES"/>
        </a:p>
      </dgm:t>
    </dgm:pt>
    <dgm:pt modelId="{2EA92600-F9CC-4D48-A626-1B1A827726D1}">
      <dgm:prSet phldrT="[Texto]" custT="1"/>
      <dgm:spPr/>
      <dgm:t>
        <a:bodyPr/>
        <a:lstStyle/>
        <a:p>
          <a:r>
            <a:rPr lang="es-ES" sz="1800" dirty="0" smtClean="0"/>
            <a:t>Permiso de Comercialización</a:t>
          </a:r>
        </a:p>
        <a:p>
          <a:endParaRPr lang="es-ES" sz="1800" dirty="0" smtClean="0"/>
        </a:p>
        <a:p>
          <a:r>
            <a:rPr lang="es-ES" sz="1800" dirty="0" smtClean="0"/>
            <a:t>Registro Sanitario</a:t>
          </a:r>
          <a:endParaRPr lang="es-ES" sz="1800" dirty="0"/>
        </a:p>
      </dgm:t>
    </dgm:pt>
    <dgm:pt modelId="{D90BE19F-286F-469D-8F97-DD1869C122E1}" type="parTrans" cxnId="{4F122B27-FEAB-471A-A0E4-415792279A81}">
      <dgm:prSet/>
      <dgm:spPr/>
      <dgm:t>
        <a:bodyPr/>
        <a:lstStyle/>
        <a:p>
          <a:endParaRPr lang="es-ES"/>
        </a:p>
      </dgm:t>
    </dgm:pt>
    <dgm:pt modelId="{55A60C0D-A33C-4576-BCD6-C6B51096BABF}" type="sibTrans" cxnId="{4F122B27-FEAB-471A-A0E4-415792279A81}">
      <dgm:prSet/>
      <dgm:spPr/>
      <dgm:t>
        <a:bodyPr/>
        <a:lstStyle/>
        <a:p>
          <a:endParaRPr lang="es-ES"/>
        </a:p>
      </dgm:t>
    </dgm:pt>
    <dgm:pt modelId="{D68DECB6-C8D2-4133-9C7D-C6064AF176AF}">
      <dgm:prSet phldrT="[Texto]" custT="1"/>
      <dgm:spPr/>
      <dgm:t>
        <a:bodyPr/>
        <a:lstStyle/>
        <a:p>
          <a:r>
            <a:rPr lang="es-ES" sz="1600" b="0" dirty="0" smtClean="0">
              <a:solidFill>
                <a:schemeClr val="tx1"/>
              </a:solidFill>
            </a:rPr>
            <a:t>Programa</a:t>
          </a:r>
          <a:r>
            <a:rPr lang="es-ES" sz="1600" b="0" baseline="0" dirty="0" smtClean="0">
              <a:solidFill>
                <a:schemeClr val="tx1"/>
              </a:solidFill>
            </a:rPr>
            <a:t> Institucional de </a:t>
          </a:r>
          <a:r>
            <a:rPr lang="es-ES" sz="1600" b="0" baseline="0" dirty="0" err="1" smtClean="0">
              <a:solidFill>
                <a:schemeClr val="tx1"/>
              </a:solidFill>
            </a:rPr>
            <a:t>Tecnovigilancia</a:t>
          </a:r>
          <a:r>
            <a:rPr lang="es-ES" sz="1600" b="0" baseline="0" dirty="0" smtClean="0">
              <a:solidFill>
                <a:schemeClr val="tx1"/>
              </a:solidFill>
            </a:rPr>
            <a:t> </a:t>
          </a:r>
          <a:endParaRPr lang="es-ES" sz="1600" b="0" dirty="0">
            <a:solidFill>
              <a:schemeClr val="tx1"/>
            </a:solidFill>
          </a:endParaRPr>
        </a:p>
      </dgm:t>
    </dgm:pt>
    <dgm:pt modelId="{619D7871-5345-43FA-B350-18E70D66D9FB}" type="parTrans" cxnId="{BDE1BB82-5007-4E93-8F32-34455A043631}">
      <dgm:prSet/>
      <dgm:spPr/>
      <dgm:t>
        <a:bodyPr/>
        <a:lstStyle/>
        <a:p>
          <a:endParaRPr lang="es-ES"/>
        </a:p>
      </dgm:t>
    </dgm:pt>
    <dgm:pt modelId="{6C71AA49-6C63-436B-8162-A4FF3001FC01}" type="sibTrans" cxnId="{BDE1BB82-5007-4E93-8F32-34455A043631}">
      <dgm:prSet/>
      <dgm:spPr/>
      <dgm:t>
        <a:bodyPr/>
        <a:lstStyle/>
        <a:p>
          <a:endParaRPr lang="es-ES"/>
        </a:p>
      </dgm:t>
    </dgm:pt>
    <dgm:pt modelId="{9D6CF592-0E7C-4697-AE02-9992C9E78391}" type="pres">
      <dgm:prSet presAssocID="{D232BF18-D1A1-43C9-82FD-0CDDEDD5B7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7966831-F097-447F-9CDD-8478249316AF}" type="pres">
      <dgm:prSet presAssocID="{B06C5198-7F2F-45F0-995B-26B388A772EA}" presName="thickLine" presStyleLbl="alignNode1" presStyleIdx="0" presStyleCnt="1"/>
      <dgm:spPr/>
    </dgm:pt>
    <dgm:pt modelId="{C663F868-8084-4742-A9BE-518B224DB501}" type="pres">
      <dgm:prSet presAssocID="{B06C5198-7F2F-45F0-995B-26B388A772EA}" presName="horz1" presStyleCnt="0"/>
      <dgm:spPr/>
    </dgm:pt>
    <dgm:pt modelId="{0878A188-B68B-4538-B4BA-2EBF1FB8F906}" type="pres">
      <dgm:prSet presAssocID="{B06C5198-7F2F-45F0-995B-26B388A772EA}" presName="tx1" presStyleLbl="revTx" presStyleIdx="0" presStyleCnt="4" custAng="0"/>
      <dgm:spPr/>
      <dgm:t>
        <a:bodyPr/>
        <a:lstStyle/>
        <a:p>
          <a:endParaRPr lang="es-ES"/>
        </a:p>
      </dgm:t>
    </dgm:pt>
    <dgm:pt modelId="{ED34CFBB-2CB2-4875-B8ED-687A699C06EE}" type="pres">
      <dgm:prSet presAssocID="{B06C5198-7F2F-45F0-995B-26B388A772EA}" presName="vert1" presStyleCnt="0"/>
      <dgm:spPr/>
    </dgm:pt>
    <dgm:pt modelId="{4CFE32B5-05E4-4142-B3EB-0D516FDB6BE8}" type="pres">
      <dgm:prSet presAssocID="{EA7F6840-4563-42CD-9415-C24D321C9A8C}" presName="vertSpace2a" presStyleCnt="0"/>
      <dgm:spPr/>
    </dgm:pt>
    <dgm:pt modelId="{41FCC788-DBCC-407E-977B-DB3A913ED84D}" type="pres">
      <dgm:prSet presAssocID="{EA7F6840-4563-42CD-9415-C24D321C9A8C}" presName="horz2" presStyleCnt="0"/>
      <dgm:spPr/>
    </dgm:pt>
    <dgm:pt modelId="{779B324B-8861-47A2-BB1B-3513A17B255F}" type="pres">
      <dgm:prSet presAssocID="{EA7F6840-4563-42CD-9415-C24D321C9A8C}" presName="horzSpace2" presStyleCnt="0"/>
      <dgm:spPr/>
    </dgm:pt>
    <dgm:pt modelId="{632CE6B4-6908-485B-B7DB-FF8598E657A0}" type="pres">
      <dgm:prSet presAssocID="{EA7F6840-4563-42CD-9415-C24D321C9A8C}" presName="tx2" presStyleLbl="revTx" presStyleIdx="1" presStyleCnt="4"/>
      <dgm:spPr/>
      <dgm:t>
        <a:bodyPr/>
        <a:lstStyle/>
        <a:p>
          <a:endParaRPr lang="es-ES"/>
        </a:p>
      </dgm:t>
    </dgm:pt>
    <dgm:pt modelId="{97FE22D0-5E99-4E42-97F8-CE9338659E97}" type="pres">
      <dgm:prSet presAssocID="{EA7F6840-4563-42CD-9415-C24D321C9A8C}" presName="vert2" presStyleCnt="0"/>
      <dgm:spPr/>
    </dgm:pt>
    <dgm:pt modelId="{9193D755-AF6A-49CC-8FCC-E62B99FE59EA}" type="pres">
      <dgm:prSet presAssocID="{EA7F6840-4563-42CD-9415-C24D321C9A8C}" presName="thinLine2b" presStyleLbl="callout" presStyleIdx="0" presStyleCnt="3"/>
      <dgm:spPr/>
    </dgm:pt>
    <dgm:pt modelId="{1982449E-6A85-45BA-89E8-C1DBDE9F938C}" type="pres">
      <dgm:prSet presAssocID="{EA7F6840-4563-42CD-9415-C24D321C9A8C}" presName="vertSpace2b" presStyleCnt="0"/>
      <dgm:spPr/>
    </dgm:pt>
    <dgm:pt modelId="{7643BAA6-68BB-45E7-93E2-A34E1DB83D27}" type="pres">
      <dgm:prSet presAssocID="{2EA92600-F9CC-4D48-A626-1B1A827726D1}" presName="horz2" presStyleCnt="0"/>
      <dgm:spPr/>
    </dgm:pt>
    <dgm:pt modelId="{9342CEE1-4061-41A2-B5C7-44160A49DAB3}" type="pres">
      <dgm:prSet presAssocID="{2EA92600-F9CC-4D48-A626-1B1A827726D1}" presName="horzSpace2" presStyleCnt="0"/>
      <dgm:spPr/>
    </dgm:pt>
    <dgm:pt modelId="{BB02192E-14F7-4B97-AE16-4F3B3BEC9A0B}" type="pres">
      <dgm:prSet presAssocID="{2EA92600-F9CC-4D48-A626-1B1A827726D1}" presName="tx2" presStyleLbl="revTx" presStyleIdx="2" presStyleCnt="4"/>
      <dgm:spPr/>
      <dgm:t>
        <a:bodyPr/>
        <a:lstStyle/>
        <a:p>
          <a:endParaRPr lang="es-ES"/>
        </a:p>
      </dgm:t>
    </dgm:pt>
    <dgm:pt modelId="{F801E1CA-1CA7-4FE0-A114-D5352D7BFD4E}" type="pres">
      <dgm:prSet presAssocID="{2EA92600-F9CC-4D48-A626-1B1A827726D1}" presName="vert2" presStyleCnt="0"/>
      <dgm:spPr/>
    </dgm:pt>
    <dgm:pt modelId="{02E88901-EB66-452D-AB3A-2786AB801172}" type="pres">
      <dgm:prSet presAssocID="{2EA92600-F9CC-4D48-A626-1B1A827726D1}" presName="thinLine2b" presStyleLbl="callout" presStyleIdx="1" presStyleCnt="3"/>
      <dgm:spPr/>
    </dgm:pt>
    <dgm:pt modelId="{2EB55B13-79F7-4CA2-B1DA-59533ED2C039}" type="pres">
      <dgm:prSet presAssocID="{2EA92600-F9CC-4D48-A626-1B1A827726D1}" presName="vertSpace2b" presStyleCnt="0"/>
      <dgm:spPr/>
    </dgm:pt>
    <dgm:pt modelId="{736743A5-018F-4CF8-9CB7-02429EA7465A}" type="pres">
      <dgm:prSet presAssocID="{D68DECB6-C8D2-4133-9C7D-C6064AF176AF}" presName="horz2" presStyleCnt="0"/>
      <dgm:spPr/>
    </dgm:pt>
    <dgm:pt modelId="{B7EE710B-F87A-4E5B-84ED-A662598641A9}" type="pres">
      <dgm:prSet presAssocID="{D68DECB6-C8D2-4133-9C7D-C6064AF176AF}" presName="horzSpace2" presStyleCnt="0"/>
      <dgm:spPr/>
    </dgm:pt>
    <dgm:pt modelId="{21EB3C01-8B7A-4717-9A79-114EDDAC29AC}" type="pres">
      <dgm:prSet presAssocID="{D68DECB6-C8D2-4133-9C7D-C6064AF176AF}" presName="tx2" presStyleLbl="revTx" presStyleIdx="3" presStyleCnt="4"/>
      <dgm:spPr/>
      <dgm:t>
        <a:bodyPr/>
        <a:lstStyle/>
        <a:p>
          <a:endParaRPr lang="es-ES"/>
        </a:p>
      </dgm:t>
    </dgm:pt>
    <dgm:pt modelId="{E9A3A949-9A3A-4851-B280-AE45674FBA7E}" type="pres">
      <dgm:prSet presAssocID="{D68DECB6-C8D2-4133-9C7D-C6064AF176AF}" presName="vert2" presStyleCnt="0"/>
      <dgm:spPr/>
    </dgm:pt>
    <dgm:pt modelId="{43319339-D960-49F2-896E-615AE51685A1}" type="pres">
      <dgm:prSet presAssocID="{D68DECB6-C8D2-4133-9C7D-C6064AF176AF}" presName="thinLine2b" presStyleLbl="callout" presStyleIdx="2" presStyleCnt="3"/>
      <dgm:spPr/>
    </dgm:pt>
    <dgm:pt modelId="{FF5A0D98-6BE9-49DD-9DAA-56224700B71E}" type="pres">
      <dgm:prSet presAssocID="{D68DECB6-C8D2-4133-9C7D-C6064AF176AF}" presName="vertSpace2b" presStyleCnt="0"/>
      <dgm:spPr/>
    </dgm:pt>
  </dgm:ptLst>
  <dgm:cxnLst>
    <dgm:cxn modelId="{BE70CA39-A102-4654-AC9A-D99F0ABE241A}" srcId="{D232BF18-D1A1-43C9-82FD-0CDDEDD5B720}" destId="{B06C5198-7F2F-45F0-995B-26B388A772EA}" srcOrd="0" destOrd="0" parTransId="{AB05C330-5E49-4324-8613-3E8D4BA61591}" sibTransId="{C1E35544-5C76-44C0-B0AB-267213578EB9}"/>
    <dgm:cxn modelId="{BDE1BB82-5007-4E93-8F32-34455A043631}" srcId="{B06C5198-7F2F-45F0-995B-26B388A772EA}" destId="{D68DECB6-C8D2-4133-9C7D-C6064AF176AF}" srcOrd="2" destOrd="0" parTransId="{619D7871-5345-43FA-B350-18E70D66D9FB}" sibTransId="{6C71AA49-6C63-436B-8162-A4FF3001FC01}"/>
    <dgm:cxn modelId="{F88143F1-ACC8-4F81-82D0-A505546FEC46}" srcId="{B06C5198-7F2F-45F0-995B-26B388A772EA}" destId="{EA7F6840-4563-42CD-9415-C24D321C9A8C}" srcOrd="0" destOrd="0" parTransId="{F41CEA57-F066-4A32-A6D2-990338498E33}" sibTransId="{3B33812A-5CA1-492E-A586-1A140A4876D5}"/>
    <dgm:cxn modelId="{21DBA055-27BA-4F44-B415-48394E98C87A}" type="presOf" srcId="{D68DECB6-C8D2-4133-9C7D-C6064AF176AF}" destId="{21EB3C01-8B7A-4717-9A79-114EDDAC29AC}" srcOrd="0" destOrd="0" presId="urn:microsoft.com/office/officeart/2008/layout/LinedList"/>
    <dgm:cxn modelId="{ACE19E35-E996-49FD-9A1D-0501087E2449}" type="presOf" srcId="{2EA92600-F9CC-4D48-A626-1B1A827726D1}" destId="{BB02192E-14F7-4B97-AE16-4F3B3BEC9A0B}" srcOrd="0" destOrd="0" presId="urn:microsoft.com/office/officeart/2008/layout/LinedList"/>
    <dgm:cxn modelId="{6FA62043-08F6-4175-A08F-A7F6452AFE78}" type="presOf" srcId="{D232BF18-D1A1-43C9-82FD-0CDDEDD5B720}" destId="{9D6CF592-0E7C-4697-AE02-9992C9E78391}" srcOrd="0" destOrd="0" presId="urn:microsoft.com/office/officeart/2008/layout/LinedList"/>
    <dgm:cxn modelId="{4F122B27-FEAB-471A-A0E4-415792279A81}" srcId="{B06C5198-7F2F-45F0-995B-26B388A772EA}" destId="{2EA92600-F9CC-4D48-A626-1B1A827726D1}" srcOrd="1" destOrd="0" parTransId="{D90BE19F-286F-469D-8F97-DD1869C122E1}" sibTransId="{55A60C0D-A33C-4576-BCD6-C6B51096BABF}"/>
    <dgm:cxn modelId="{09C81FE9-8062-4D13-867A-7313D7306ED1}" type="presOf" srcId="{EA7F6840-4563-42CD-9415-C24D321C9A8C}" destId="{632CE6B4-6908-485B-B7DB-FF8598E657A0}" srcOrd="0" destOrd="0" presId="urn:microsoft.com/office/officeart/2008/layout/LinedList"/>
    <dgm:cxn modelId="{A6D5B6C0-A91D-4ECC-9720-E4C40E2DF4DD}" type="presOf" srcId="{B06C5198-7F2F-45F0-995B-26B388A772EA}" destId="{0878A188-B68B-4538-B4BA-2EBF1FB8F906}" srcOrd="0" destOrd="0" presId="urn:microsoft.com/office/officeart/2008/layout/LinedList"/>
    <dgm:cxn modelId="{C0480FF6-F142-4872-BC18-C9ADD07B9D20}" type="presParOf" srcId="{9D6CF592-0E7C-4697-AE02-9992C9E78391}" destId="{97966831-F097-447F-9CDD-8478249316AF}" srcOrd="0" destOrd="0" presId="urn:microsoft.com/office/officeart/2008/layout/LinedList"/>
    <dgm:cxn modelId="{960331AE-9008-47BB-A85E-0522130E4716}" type="presParOf" srcId="{9D6CF592-0E7C-4697-AE02-9992C9E78391}" destId="{C663F868-8084-4742-A9BE-518B224DB501}" srcOrd="1" destOrd="0" presId="urn:microsoft.com/office/officeart/2008/layout/LinedList"/>
    <dgm:cxn modelId="{008728A9-96F2-4D17-ABDD-7DCCAA224270}" type="presParOf" srcId="{C663F868-8084-4742-A9BE-518B224DB501}" destId="{0878A188-B68B-4538-B4BA-2EBF1FB8F906}" srcOrd="0" destOrd="0" presId="urn:microsoft.com/office/officeart/2008/layout/LinedList"/>
    <dgm:cxn modelId="{4E666BE6-2344-4890-8464-782E319C29B3}" type="presParOf" srcId="{C663F868-8084-4742-A9BE-518B224DB501}" destId="{ED34CFBB-2CB2-4875-B8ED-687A699C06EE}" srcOrd="1" destOrd="0" presId="urn:microsoft.com/office/officeart/2008/layout/LinedList"/>
    <dgm:cxn modelId="{B6AEA981-DE00-4417-8ADF-23B13E3CE81E}" type="presParOf" srcId="{ED34CFBB-2CB2-4875-B8ED-687A699C06EE}" destId="{4CFE32B5-05E4-4142-B3EB-0D516FDB6BE8}" srcOrd="0" destOrd="0" presId="urn:microsoft.com/office/officeart/2008/layout/LinedList"/>
    <dgm:cxn modelId="{5EEF4D74-65E1-43D1-9718-83DB91B1B048}" type="presParOf" srcId="{ED34CFBB-2CB2-4875-B8ED-687A699C06EE}" destId="{41FCC788-DBCC-407E-977B-DB3A913ED84D}" srcOrd="1" destOrd="0" presId="urn:microsoft.com/office/officeart/2008/layout/LinedList"/>
    <dgm:cxn modelId="{913EB865-1F43-4F98-92B3-661805C0340A}" type="presParOf" srcId="{41FCC788-DBCC-407E-977B-DB3A913ED84D}" destId="{779B324B-8861-47A2-BB1B-3513A17B255F}" srcOrd="0" destOrd="0" presId="urn:microsoft.com/office/officeart/2008/layout/LinedList"/>
    <dgm:cxn modelId="{70B278C7-A6E7-4A23-9D2B-5C42DC1986FB}" type="presParOf" srcId="{41FCC788-DBCC-407E-977B-DB3A913ED84D}" destId="{632CE6B4-6908-485B-B7DB-FF8598E657A0}" srcOrd="1" destOrd="0" presId="urn:microsoft.com/office/officeart/2008/layout/LinedList"/>
    <dgm:cxn modelId="{5487F518-B72A-43DE-B903-2F9501B5C722}" type="presParOf" srcId="{41FCC788-DBCC-407E-977B-DB3A913ED84D}" destId="{97FE22D0-5E99-4E42-97F8-CE9338659E97}" srcOrd="2" destOrd="0" presId="urn:microsoft.com/office/officeart/2008/layout/LinedList"/>
    <dgm:cxn modelId="{E7EDBB33-88BE-49DE-8CF4-FA9D4BA29736}" type="presParOf" srcId="{ED34CFBB-2CB2-4875-B8ED-687A699C06EE}" destId="{9193D755-AF6A-49CC-8FCC-E62B99FE59EA}" srcOrd="2" destOrd="0" presId="urn:microsoft.com/office/officeart/2008/layout/LinedList"/>
    <dgm:cxn modelId="{DFFEC3A3-FD9B-431F-B9A9-41E697AC269A}" type="presParOf" srcId="{ED34CFBB-2CB2-4875-B8ED-687A699C06EE}" destId="{1982449E-6A85-45BA-89E8-C1DBDE9F938C}" srcOrd="3" destOrd="0" presId="urn:microsoft.com/office/officeart/2008/layout/LinedList"/>
    <dgm:cxn modelId="{AEC91AAF-D6D1-47AB-93AA-478B479D4159}" type="presParOf" srcId="{ED34CFBB-2CB2-4875-B8ED-687A699C06EE}" destId="{7643BAA6-68BB-45E7-93E2-A34E1DB83D27}" srcOrd="4" destOrd="0" presId="urn:microsoft.com/office/officeart/2008/layout/LinedList"/>
    <dgm:cxn modelId="{0D832213-EC3E-4A07-B832-475F821B4B96}" type="presParOf" srcId="{7643BAA6-68BB-45E7-93E2-A34E1DB83D27}" destId="{9342CEE1-4061-41A2-B5C7-44160A49DAB3}" srcOrd="0" destOrd="0" presId="urn:microsoft.com/office/officeart/2008/layout/LinedList"/>
    <dgm:cxn modelId="{E37CA19A-ED92-4AAE-BAF1-B8F4084524F0}" type="presParOf" srcId="{7643BAA6-68BB-45E7-93E2-A34E1DB83D27}" destId="{BB02192E-14F7-4B97-AE16-4F3B3BEC9A0B}" srcOrd="1" destOrd="0" presId="urn:microsoft.com/office/officeart/2008/layout/LinedList"/>
    <dgm:cxn modelId="{C1D201BF-8190-4B5E-98DE-D99D94F32225}" type="presParOf" srcId="{7643BAA6-68BB-45E7-93E2-A34E1DB83D27}" destId="{F801E1CA-1CA7-4FE0-A114-D5352D7BFD4E}" srcOrd="2" destOrd="0" presId="urn:microsoft.com/office/officeart/2008/layout/LinedList"/>
    <dgm:cxn modelId="{DE5865D3-1595-4173-9A83-867C1F682DCE}" type="presParOf" srcId="{ED34CFBB-2CB2-4875-B8ED-687A699C06EE}" destId="{02E88901-EB66-452D-AB3A-2786AB801172}" srcOrd="5" destOrd="0" presId="urn:microsoft.com/office/officeart/2008/layout/LinedList"/>
    <dgm:cxn modelId="{318F1AAC-B452-445C-A5F0-A469E17D849C}" type="presParOf" srcId="{ED34CFBB-2CB2-4875-B8ED-687A699C06EE}" destId="{2EB55B13-79F7-4CA2-B1DA-59533ED2C039}" srcOrd="6" destOrd="0" presId="urn:microsoft.com/office/officeart/2008/layout/LinedList"/>
    <dgm:cxn modelId="{510D208A-3524-4CFD-AE4E-DEC5390C2A98}" type="presParOf" srcId="{ED34CFBB-2CB2-4875-B8ED-687A699C06EE}" destId="{736743A5-018F-4CF8-9CB7-02429EA7465A}" srcOrd="7" destOrd="0" presId="urn:microsoft.com/office/officeart/2008/layout/LinedList"/>
    <dgm:cxn modelId="{418A360C-A2EA-426C-B13D-3ACDA83DA6F2}" type="presParOf" srcId="{736743A5-018F-4CF8-9CB7-02429EA7465A}" destId="{B7EE710B-F87A-4E5B-84ED-A662598641A9}" srcOrd="0" destOrd="0" presId="urn:microsoft.com/office/officeart/2008/layout/LinedList"/>
    <dgm:cxn modelId="{E888AB8A-1149-40AD-AEB6-42A20D3866E8}" type="presParOf" srcId="{736743A5-018F-4CF8-9CB7-02429EA7465A}" destId="{21EB3C01-8B7A-4717-9A79-114EDDAC29AC}" srcOrd="1" destOrd="0" presId="urn:microsoft.com/office/officeart/2008/layout/LinedList"/>
    <dgm:cxn modelId="{D01DD499-AA6C-4D8C-A98E-442F124FF719}" type="presParOf" srcId="{736743A5-018F-4CF8-9CB7-02429EA7465A}" destId="{E9A3A949-9A3A-4851-B280-AE45674FBA7E}" srcOrd="2" destOrd="0" presId="urn:microsoft.com/office/officeart/2008/layout/LinedList"/>
    <dgm:cxn modelId="{3B217D79-D0E6-4039-AAAE-400F740EAA0F}" type="presParOf" srcId="{ED34CFBB-2CB2-4875-B8ED-687A699C06EE}" destId="{43319339-D960-49F2-896E-615AE51685A1}" srcOrd="8" destOrd="0" presId="urn:microsoft.com/office/officeart/2008/layout/LinedList"/>
    <dgm:cxn modelId="{1222EC8F-4D89-44C6-996C-58B73B5C9662}" type="presParOf" srcId="{ED34CFBB-2CB2-4875-B8ED-687A699C06EE}" destId="{FF5A0D98-6BE9-49DD-9DAA-56224700B71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EF7E00-F182-4E90-B5BA-303A16E048F3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415300F-CEAC-4D4D-B5BD-8C7E93CEA716}">
      <dgm:prSet phldrT="[Texto]" custT="1"/>
      <dgm:spPr/>
      <dgm:t>
        <a:bodyPr>
          <a:prstTxWarp prst="textDeflate">
            <a:avLst/>
          </a:prstTxWarp>
        </a:bodyPr>
        <a:lstStyle/>
        <a:p>
          <a:r>
            <a:rPr lang="es-ES" sz="500" b="1" dirty="0" smtClean="0"/>
            <a:t>REPORTES</a:t>
          </a:r>
          <a:endParaRPr lang="es-ES" sz="500" b="1" dirty="0"/>
        </a:p>
      </dgm:t>
    </dgm:pt>
    <dgm:pt modelId="{C2EC0F1D-1F7B-4CDE-BE01-B6622A9CD586}" type="parTrans" cxnId="{40F4E2D8-8D37-4450-8B80-5FD8A5F7AC00}">
      <dgm:prSet/>
      <dgm:spPr/>
      <dgm:t>
        <a:bodyPr/>
        <a:lstStyle/>
        <a:p>
          <a:endParaRPr lang="es-ES"/>
        </a:p>
      </dgm:t>
    </dgm:pt>
    <dgm:pt modelId="{6DE1369A-59A0-43AA-A888-C6FDFF687843}" type="sibTrans" cxnId="{40F4E2D8-8D37-4450-8B80-5FD8A5F7AC00}">
      <dgm:prSet/>
      <dgm:spPr/>
      <dgm:t>
        <a:bodyPr/>
        <a:lstStyle/>
        <a:p>
          <a:endParaRPr lang="es-ES"/>
        </a:p>
      </dgm:t>
    </dgm:pt>
    <dgm:pt modelId="{143778F4-DBD5-453F-9746-ADCF737C6860}">
      <dgm:prSet phldrT="[Texto]" custT="1"/>
      <dgm:spPr/>
      <dgm:t>
        <a:bodyPr/>
        <a:lstStyle/>
        <a:p>
          <a:r>
            <a:rPr lang="es-ES" sz="1600" b="1" dirty="0" smtClean="0"/>
            <a:t>¿DÓNDE? </a:t>
          </a:r>
        </a:p>
        <a:p>
          <a:r>
            <a:rPr lang="es-CO" sz="1600" b="1" dirty="0" smtClean="0"/>
            <a:t>Directamente con el personal encargado de los dispositivos y equipos médicos del cuerpo de bomberos voluntarios </a:t>
          </a:r>
          <a:endParaRPr lang="es-ES" sz="1600" b="1" dirty="0" smtClean="0"/>
        </a:p>
      </dgm:t>
    </dgm:pt>
    <dgm:pt modelId="{7ABB8D2F-0047-4DA6-B707-8BD56109D592}" type="parTrans" cxnId="{65875DD8-0C4A-4329-B174-47C8669B60F3}">
      <dgm:prSet/>
      <dgm:spPr/>
      <dgm:t>
        <a:bodyPr/>
        <a:lstStyle/>
        <a:p>
          <a:endParaRPr lang="es-ES"/>
        </a:p>
      </dgm:t>
    </dgm:pt>
    <dgm:pt modelId="{3FCA9F62-D74F-44C4-9F66-50637A143114}" type="sibTrans" cxnId="{65875DD8-0C4A-4329-B174-47C8669B60F3}">
      <dgm:prSet/>
      <dgm:spPr/>
      <dgm:t>
        <a:bodyPr/>
        <a:lstStyle/>
        <a:p>
          <a:endParaRPr lang="es-ES"/>
        </a:p>
      </dgm:t>
    </dgm:pt>
    <dgm:pt modelId="{E8E47E6C-1567-49B6-8035-FD26B03F45FE}">
      <dgm:prSet phldrT="[Texto]" custT="1"/>
      <dgm:spPr/>
      <dgm:t>
        <a:bodyPr/>
        <a:lstStyle/>
        <a:p>
          <a:r>
            <a:rPr lang="es-ES" sz="1600" dirty="0" smtClean="0"/>
            <a:t>¿</a:t>
          </a:r>
          <a:r>
            <a:rPr lang="es-ES" sz="1600" b="1" dirty="0" smtClean="0"/>
            <a:t>CÓMO</a:t>
          </a:r>
          <a:r>
            <a:rPr lang="es-ES" sz="1600" dirty="0" smtClean="0"/>
            <a:t>?</a:t>
          </a:r>
        </a:p>
        <a:p>
          <a:r>
            <a:rPr lang="es-ES" sz="1600" dirty="0" smtClean="0"/>
            <a:t>Relato del evento con detalles de todos elementos y personas involucradas. Tener en cuenta la identificación del equipo o dispositivo</a:t>
          </a:r>
        </a:p>
      </dgm:t>
    </dgm:pt>
    <dgm:pt modelId="{00E5D3CC-6ED8-435D-B2D1-419E78A56540}" type="parTrans" cxnId="{35519A23-AC44-430D-B4B9-E92655FF77F1}">
      <dgm:prSet/>
      <dgm:spPr/>
      <dgm:t>
        <a:bodyPr/>
        <a:lstStyle/>
        <a:p>
          <a:endParaRPr lang="es-ES"/>
        </a:p>
      </dgm:t>
    </dgm:pt>
    <dgm:pt modelId="{56F83338-1708-43FC-B0CB-EDBF7A100A70}" type="sibTrans" cxnId="{35519A23-AC44-430D-B4B9-E92655FF77F1}">
      <dgm:prSet/>
      <dgm:spPr/>
      <dgm:t>
        <a:bodyPr/>
        <a:lstStyle/>
        <a:p>
          <a:endParaRPr lang="es-ES"/>
        </a:p>
      </dgm:t>
    </dgm:pt>
    <dgm:pt modelId="{ADED8D60-E86C-4676-9D52-44B4871405AD}">
      <dgm:prSet phldrT="[Texto]" custT="1"/>
      <dgm:spPr/>
      <dgm:t>
        <a:bodyPr/>
        <a:lstStyle/>
        <a:p>
          <a:r>
            <a:rPr lang="es-ES" sz="1600" b="1" dirty="0" smtClean="0"/>
            <a:t>¿CUÁNDO?</a:t>
          </a:r>
        </a:p>
        <a:p>
          <a:r>
            <a:rPr lang="es-ES" sz="1600" dirty="0" smtClean="0"/>
            <a:t>Tan pronto como sea detectado el evento. </a:t>
          </a:r>
          <a:endParaRPr lang="es-ES" sz="1600" dirty="0"/>
        </a:p>
      </dgm:t>
    </dgm:pt>
    <dgm:pt modelId="{8452E9E2-D470-45B5-B9E9-E53FD20960BF}" type="parTrans" cxnId="{562D1C04-B9F9-44A4-9FB7-C3728A3147EE}">
      <dgm:prSet/>
      <dgm:spPr/>
      <dgm:t>
        <a:bodyPr/>
        <a:lstStyle/>
        <a:p>
          <a:endParaRPr lang="es-ES"/>
        </a:p>
      </dgm:t>
    </dgm:pt>
    <dgm:pt modelId="{43AAE4EB-9F85-40B3-9900-5FDFE1F8609F}" type="sibTrans" cxnId="{562D1C04-B9F9-44A4-9FB7-C3728A3147EE}">
      <dgm:prSet/>
      <dgm:spPr/>
      <dgm:t>
        <a:bodyPr/>
        <a:lstStyle/>
        <a:p>
          <a:endParaRPr lang="es-ES"/>
        </a:p>
      </dgm:t>
    </dgm:pt>
    <dgm:pt modelId="{9EE75680-733B-4013-AE69-5B3C9130B1C7}">
      <dgm:prSet phldrT="[Texto]" custT="1"/>
      <dgm:spPr/>
      <dgm:t>
        <a:bodyPr/>
        <a:lstStyle/>
        <a:p>
          <a:r>
            <a:rPr lang="es-ES" sz="1600" b="1" dirty="0" smtClean="0"/>
            <a:t>¿QUÉ SE REPORTA?</a:t>
          </a:r>
          <a:endParaRPr lang="es-ES" sz="1600" b="0" dirty="0" smtClean="0"/>
        </a:p>
        <a:p>
          <a:r>
            <a:rPr lang="es-ES" sz="1600" b="0" dirty="0" smtClean="0"/>
            <a:t>Eventos o incidentes relacionados con dispositivos médicos</a:t>
          </a:r>
          <a:endParaRPr lang="es-ES" sz="1600" b="0" dirty="0"/>
        </a:p>
      </dgm:t>
    </dgm:pt>
    <dgm:pt modelId="{C6E0AC91-309A-4459-8F59-F0F4EB132B3A}" type="parTrans" cxnId="{01A7A2BF-F9B5-49A2-BA9D-765BA7DA9079}">
      <dgm:prSet/>
      <dgm:spPr/>
      <dgm:t>
        <a:bodyPr/>
        <a:lstStyle/>
        <a:p>
          <a:endParaRPr lang="es-ES"/>
        </a:p>
      </dgm:t>
    </dgm:pt>
    <dgm:pt modelId="{6F9741A0-8858-4457-A5F3-0417A1EA5E75}" type="sibTrans" cxnId="{01A7A2BF-F9B5-49A2-BA9D-765BA7DA9079}">
      <dgm:prSet/>
      <dgm:spPr/>
      <dgm:t>
        <a:bodyPr/>
        <a:lstStyle/>
        <a:p>
          <a:endParaRPr lang="es-ES"/>
        </a:p>
      </dgm:t>
    </dgm:pt>
    <dgm:pt modelId="{D45336B2-053F-47CB-BACB-328A6783ABB8}">
      <dgm:prSet phldrT="[Texto]" custScaleX="176537" custScaleY="148435" custRadScaleRad="165017" custRadScaleInc="2828"/>
      <dgm:spPr/>
      <dgm:t>
        <a:bodyPr/>
        <a:lstStyle/>
        <a:p>
          <a:endParaRPr lang="es-ES"/>
        </a:p>
      </dgm:t>
    </dgm:pt>
    <dgm:pt modelId="{8B6071CD-3D67-4687-8C99-4B7CC316D2BB}" type="parTrans" cxnId="{45EF28FC-F14E-429A-B1F8-8B5256429C29}">
      <dgm:prSet/>
      <dgm:spPr/>
      <dgm:t>
        <a:bodyPr/>
        <a:lstStyle/>
        <a:p>
          <a:endParaRPr lang="es-ES"/>
        </a:p>
      </dgm:t>
    </dgm:pt>
    <dgm:pt modelId="{B903D493-453E-4E51-BFB5-93FE8E296B9C}" type="sibTrans" cxnId="{45EF28FC-F14E-429A-B1F8-8B5256429C29}">
      <dgm:prSet/>
      <dgm:spPr/>
      <dgm:t>
        <a:bodyPr/>
        <a:lstStyle/>
        <a:p>
          <a:endParaRPr lang="es-ES"/>
        </a:p>
      </dgm:t>
    </dgm:pt>
    <dgm:pt modelId="{6B9032A1-4C82-48C6-8FFB-BDEF0561DD77}" type="pres">
      <dgm:prSet presAssocID="{54EF7E00-F182-4E90-B5BA-303A16E048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8C3866-6E20-488C-AAAA-89FC8728D567}" type="pres">
      <dgm:prSet presAssocID="{7415300F-CEAC-4D4D-B5BD-8C7E93CEA716}" presName="centerShape" presStyleLbl="node0" presStyleIdx="0" presStyleCnt="1" custScaleX="147588" custScaleY="132718"/>
      <dgm:spPr/>
      <dgm:t>
        <a:bodyPr/>
        <a:lstStyle/>
        <a:p>
          <a:endParaRPr lang="es-ES"/>
        </a:p>
      </dgm:t>
    </dgm:pt>
    <dgm:pt modelId="{E884394B-3720-4C3F-B9B9-8A30A049A8B3}" type="pres">
      <dgm:prSet presAssocID="{7ABB8D2F-0047-4DA6-B707-8BD56109D592}" presName="parTrans" presStyleLbl="sibTrans2D1" presStyleIdx="0" presStyleCnt="4"/>
      <dgm:spPr/>
      <dgm:t>
        <a:bodyPr/>
        <a:lstStyle/>
        <a:p>
          <a:endParaRPr lang="es-ES"/>
        </a:p>
      </dgm:t>
    </dgm:pt>
    <dgm:pt modelId="{97CE8CB9-CAB0-49D2-A524-E1E112A8B978}" type="pres">
      <dgm:prSet presAssocID="{7ABB8D2F-0047-4DA6-B707-8BD56109D592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C404777-068D-4F05-996E-4EBAF574C53A}" type="pres">
      <dgm:prSet presAssocID="{143778F4-DBD5-453F-9746-ADCF737C6860}" presName="node" presStyleLbl="node1" presStyleIdx="0" presStyleCnt="4" custScaleX="266140" custScaleY="106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34786-4961-41D5-A0A0-1403B50FFACC}" type="pres">
      <dgm:prSet presAssocID="{00E5D3CC-6ED8-435D-B2D1-419E78A56540}" presName="parTrans" presStyleLbl="sibTrans2D1" presStyleIdx="1" presStyleCnt="4"/>
      <dgm:spPr/>
      <dgm:t>
        <a:bodyPr/>
        <a:lstStyle/>
        <a:p>
          <a:endParaRPr lang="es-ES"/>
        </a:p>
      </dgm:t>
    </dgm:pt>
    <dgm:pt modelId="{49270B87-6B5C-4425-BF6F-B1AA4225AEC4}" type="pres">
      <dgm:prSet presAssocID="{00E5D3CC-6ED8-435D-B2D1-419E78A56540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1B49D12-76D0-4244-A5A1-0DDC29389476}" type="pres">
      <dgm:prSet presAssocID="{E8E47E6C-1567-49B6-8035-FD26B03F45FE}" presName="node" presStyleLbl="node1" presStyleIdx="1" presStyleCnt="4" custScaleX="198877" custScaleY="194242" custRadScaleRad="149738" custRadScaleInc="1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2B2EF0-FB1A-49ED-95D1-67467B804406}" type="pres">
      <dgm:prSet presAssocID="{8452E9E2-D470-45B5-B9E9-E53FD20960BF}" presName="parTrans" presStyleLbl="sibTrans2D1" presStyleIdx="2" presStyleCnt="4"/>
      <dgm:spPr/>
      <dgm:t>
        <a:bodyPr/>
        <a:lstStyle/>
        <a:p>
          <a:endParaRPr lang="es-ES"/>
        </a:p>
      </dgm:t>
    </dgm:pt>
    <dgm:pt modelId="{FCD840FD-A181-4605-AD3C-2947F7EA6C5D}" type="pres">
      <dgm:prSet presAssocID="{8452E9E2-D470-45B5-B9E9-E53FD20960BF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648FA293-E126-4A73-93D4-4B7B58299BFA}" type="pres">
      <dgm:prSet presAssocID="{ADED8D60-E86C-4676-9D52-44B4871405AD}" presName="node" presStyleLbl="node1" presStyleIdx="2" presStyleCnt="4" custScaleX="252838" custScaleY="101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A3A94C-ABED-481F-B52B-C15CA83DCD88}" type="pres">
      <dgm:prSet presAssocID="{C6E0AC91-309A-4459-8F59-F0F4EB132B3A}" presName="parTrans" presStyleLbl="sibTrans2D1" presStyleIdx="3" presStyleCnt="4"/>
      <dgm:spPr/>
      <dgm:t>
        <a:bodyPr/>
        <a:lstStyle/>
        <a:p>
          <a:endParaRPr lang="es-ES"/>
        </a:p>
      </dgm:t>
    </dgm:pt>
    <dgm:pt modelId="{D59F4587-2D05-45D4-B6CE-2F51C9D555B4}" type="pres">
      <dgm:prSet presAssocID="{C6E0AC91-309A-4459-8F59-F0F4EB132B3A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F89B492A-D279-4264-80AE-E11FC04D9570}" type="pres">
      <dgm:prSet presAssocID="{9EE75680-733B-4013-AE69-5B3C9130B1C7}" presName="node" presStyleLbl="node1" presStyleIdx="3" presStyleCnt="4" custScaleX="207589" custScaleY="192855" custRadScaleRad="1483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014B05-682F-4328-A526-99F63A491A6E}" type="presOf" srcId="{00E5D3CC-6ED8-435D-B2D1-419E78A56540}" destId="{F3034786-4961-41D5-A0A0-1403B50FFACC}" srcOrd="0" destOrd="0" presId="urn:microsoft.com/office/officeart/2005/8/layout/radial5"/>
    <dgm:cxn modelId="{3F5855C8-7661-4560-9535-831A4A0F5867}" type="presOf" srcId="{9EE75680-733B-4013-AE69-5B3C9130B1C7}" destId="{F89B492A-D279-4264-80AE-E11FC04D9570}" srcOrd="0" destOrd="0" presId="urn:microsoft.com/office/officeart/2005/8/layout/radial5"/>
    <dgm:cxn modelId="{01A7A2BF-F9B5-49A2-BA9D-765BA7DA9079}" srcId="{7415300F-CEAC-4D4D-B5BD-8C7E93CEA716}" destId="{9EE75680-733B-4013-AE69-5B3C9130B1C7}" srcOrd="3" destOrd="0" parTransId="{C6E0AC91-309A-4459-8F59-F0F4EB132B3A}" sibTransId="{6F9741A0-8858-4457-A5F3-0417A1EA5E75}"/>
    <dgm:cxn modelId="{4A4BB291-C383-4445-AD5E-58F0850A800D}" type="presOf" srcId="{7ABB8D2F-0047-4DA6-B707-8BD56109D592}" destId="{97CE8CB9-CAB0-49D2-A524-E1E112A8B978}" srcOrd="1" destOrd="0" presId="urn:microsoft.com/office/officeart/2005/8/layout/radial5"/>
    <dgm:cxn modelId="{40F4E2D8-8D37-4450-8B80-5FD8A5F7AC00}" srcId="{54EF7E00-F182-4E90-B5BA-303A16E048F3}" destId="{7415300F-CEAC-4D4D-B5BD-8C7E93CEA716}" srcOrd="0" destOrd="0" parTransId="{C2EC0F1D-1F7B-4CDE-BE01-B6622A9CD586}" sibTransId="{6DE1369A-59A0-43AA-A888-C6FDFF687843}"/>
    <dgm:cxn modelId="{194CB3E0-3F16-4A91-A0FA-33E825BE365D}" type="presOf" srcId="{E8E47E6C-1567-49B6-8035-FD26B03F45FE}" destId="{31B49D12-76D0-4244-A5A1-0DDC29389476}" srcOrd="0" destOrd="0" presId="urn:microsoft.com/office/officeart/2005/8/layout/radial5"/>
    <dgm:cxn modelId="{35519A23-AC44-430D-B4B9-E92655FF77F1}" srcId="{7415300F-CEAC-4D4D-B5BD-8C7E93CEA716}" destId="{E8E47E6C-1567-49B6-8035-FD26B03F45FE}" srcOrd="1" destOrd="0" parTransId="{00E5D3CC-6ED8-435D-B2D1-419E78A56540}" sibTransId="{56F83338-1708-43FC-B0CB-EDBF7A100A70}"/>
    <dgm:cxn modelId="{8E090D98-30A1-45F1-9882-8D4F5B5AE8CC}" type="presOf" srcId="{8452E9E2-D470-45B5-B9E9-E53FD20960BF}" destId="{FCD840FD-A181-4605-AD3C-2947F7EA6C5D}" srcOrd="1" destOrd="0" presId="urn:microsoft.com/office/officeart/2005/8/layout/radial5"/>
    <dgm:cxn modelId="{45EF28FC-F14E-429A-B1F8-8B5256429C29}" srcId="{54EF7E00-F182-4E90-B5BA-303A16E048F3}" destId="{D45336B2-053F-47CB-BACB-328A6783ABB8}" srcOrd="1" destOrd="0" parTransId="{8B6071CD-3D67-4687-8C99-4B7CC316D2BB}" sibTransId="{B903D493-453E-4E51-BFB5-93FE8E296B9C}"/>
    <dgm:cxn modelId="{9A10D8F2-0EAE-4F7C-BB7C-89E141F81717}" type="presOf" srcId="{7415300F-CEAC-4D4D-B5BD-8C7E93CEA716}" destId="{948C3866-6E20-488C-AAAA-89FC8728D567}" srcOrd="0" destOrd="0" presId="urn:microsoft.com/office/officeart/2005/8/layout/radial5"/>
    <dgm:cxn modelId="{8C251C39-317C-4829-BD07-68EB72F55588}" type="presOf" srcId="{7ABB8D2F-0047-4DA6-B707-8BD56109D592}" destId="{E884394B-3720-4C3F-B9B9-8A30A049A8B3}" srcOrd="0" destOrd="0" presId="urn:microsoft.com/office/officeart/2005/8/layout/radial5"/>
    <dgm:cxn modelId="{04E454FC-E6C9-4A93-B883-15D7D688B188}" type="presOf" srcId="{C6E0AC91-309A-4459-8F59-F0F4EB132B3A}" destId="{D59F4587-2D05-45D4-B6CE-2F51C9D555B4}" srcOrd="1" destOrd="0" presId="urn:microsoft.com/office/officeart/2005/8/layout/radial5"/>
    <dgm:cxn modelId="{65875DD8-0C4A-4329-B174-47C8669B60F3}" srcId="{7415300F-CEAC-4D4D-B5BD-8C7E93CEA716}" destId="{143778F4-DBD5-453F-9746-ADCF737C6860}" srcOrd="0" destOrd="0" parTransId="{7ABB8D2F-0047-4DA6-B707-8BD56109D592}" sibTransId="{3FCA9F62-D74F-44C4-9F66-50637A143114}"/>
    <dgm:cxn modelId="{C7024FAD-DF19-410B-A646-B13043A7A889}" type="presOf" srcId="{54EF7E00-F182-4E90-B5BA-303A16E048F3}" destId="{6B9032A1-4C82-48C6-8FFB-BDEF0561DD77}" srcOrd="0" destOrd="0" presId="urn:microsoft.com/office/officeart/2005/8/layout/radial5"/>
    <dgm:cxn modelId="{1B200A06-AE2B-4C01-B750-F2E8AF00882B}" type="presOf" srcId="{ADED8D60-E86C-4676-9D52-44B4871405AD}" destId="{648FA293-E126-4A73-93D4-4B7B58299BFA}" srcOrd="0" destOrd="0" presId="urn:microsoft.com/office/officeart/2005/8/layout/radial5"/>
    <dgm:cxn modelId="{B2073F2E-E232-4A68-B2BE-A8A5242E6DDB}" type="presOf" srcId="{143778F4-DBD5-453F-9746-ADCF737C6860}" destId="{DC404777-068D-4F05-996E-4EBAF574C53A}" srcOrd="0" destOrd="0" presId="urn:microsoft.com/office/officeart/2005/8/layout/radial5"/>
    <dgm:cxn modelId="{844652F0-8ABB-4512-A489-5EE7D86355C2}" type="presOf" srcId="{00E5D3CC-6ED8-435D-B2D1-419E78A56540}" destId="{49270B87-6B5C-4425-BF6F-B1AA4225AEC4}" srcOrd="1" destOrd="0" presId="urn:microsoft.com/office/officeart/2005/8/layout/radial5"/>
    <dgm:cxn modelId="{C8A0E3F4-5C8C-4F82-9B1E-35AA4460BED5}" type="presOf" srcId="{8452E9E2-D470-45B5-B9E9-E53FD20960BF}" destId="{BD2B2EF0-FB1A-49ED-95D1-67467B804406}" srcOrd="0" destOrd="0" presId="urn:microsoft.com/office/officeart/2005/8/layout/radial5"/>
    <dgm:cxn modelId="{D7F2E930-3F9E-478C-A731-121EF56D1E50}" type="presOf" srcId="{C6E0AC91-309A-4459-8F59-F0F4EB132B3A}" destId="{C5A3A94C-ABED-481F-B52B-C15CA83DCD88}" srcOrd="0" destOrd="0" presId="urn:microsoft.com/office/officeart/2005/8/layout/radial5"/>
    <dgm:cxn modelId="{562D1C04-B9F9-44A4-9FB7-C3728A3147EE}" srcId="{7415300F-CEAC-4D4D-B5BD-8C7E93CEA716}" destId="{ADED8D60-E86C-4676-9D52-44B4871405AD}" srcOrd="2" destOrd="0" parTransId="{8452E9E2-D470-45B5-B9E9-E53FD20960BF}" sibTransId="{43AAE4EB-9F85-40B3-9900-5FDFE1F8609F}"/>
    <dgm:cxn modelId="{858B93EC-B214-4B32-A0F7-889FAF4C42B3}" type="presParOf" srcId="{6B9032A1-4C82-48C6-8FFB-BDEF0561DD77}" destId="{948C3866-6E20-488C-AAAA-89FC8728D567}" srcOrd="0" destOrd="0" presId="urn:microsoft.com/office/officeart/2005/8/layout/radial5"/>
    <dgm:cxn modelId="{E6B814DB-FF53-456A-B5A1-01813BC6336D}" type="presParOf" srcId="{6B9032A1-4C82-48C6-8FFB-BDEF0561DD77}" destId="{E884394B-3720-4C3F-B9B9-8A30A049A8B3}" srcOrd="1" destOrd="0" presId="urn:microsoft.com/office/officeart/2005/8/layout/radial5"/>
    <dgm:cxn modelId="{38266D6B-C494-4E2E-8C47-348969AB60B2}" type="presParOf" srcId="{E884394B-3720-4C3F-B9B9-8A30A049A8B3}" destId="{97CE8CB9-CAB0-49D2-A524-E1E112A8B978}" srcOrd="0" destOrd="0" presId="urn:microsoft.com/office/officeart/2005/8/layout/radial5"/>
    <dgm:cxn modelId="{0EC8F2BA-7B1E-4A68-B6D5-377F7E569797}" type="presParOf" srcId="{6B9032A1-4C82-48C6-8FFB-BDEF0561DD77}" destId="{DC404777-068D-4F05-996E-4EBAF574C53A}" srcOrd="2" destOrd="0" presId="urn:microsoft.com/office/officeart/2005/8/layout/radial5"/>
    <dgm:cxn modelId="{366AE77D-4315-4070-81E3-D0C02A92D4C4}" type="presParOf" srcId="{6B9032A1-4C82-48C6-8FFB-BDEF0561DD77}" destId="{F3034786-4961-41D5-A0A0-1403B50FFACC}" srcOrd="3" destOrd="0" presId="urn:microsoft.com/office/officeart/2005/8/layout/radial5"/>
    <dgm:cxn modelId="{B2C764DE-969D-4849-9858-07475C8995F9}" type="presParOf" srcId="{F3034786-4961-41D5-A0A0-1403B50FFACC}" destId="{49270B87-6B5C-4425-BF6F-B1AA4225AEC4}" srcOrd="0" destOrd="0" presId="urn:microsoft.com/office/officeart/2005/8/layout/radial5"/>
    <dgm:cxn modelId="{E97147CC-ACD6-467E-9282-D5F744788C3D}" type="presParOf" srcId="{6B9032A1-4C82-48C6-8FFB-BDEF0561DD77}" destId="{31B49D12-76D0-4244-A5A1-0DDC29389476}" srcOrd="4" destOrd="0" presId="urn:microsoft.com/office/officeart/2005/8/layout/radial5"/>
    <dgm:cxn modelId="{AA6B947E-EA36-41CA-87D9-15CCF97711D8}" type="presParOf" srcId="{6B9032A1-4C82-48C6-8FFB-BDEF0561DD77}" destId="{BD2B2EF0-FB1A-49ED-95D1-67467B804406}" srcOrd="5" destOrd="0" presId="urn:microsoft.com/office/officeart/2005/8/layout/radial5"/>
    <dgm:cxn modelId="{BF6DD5D1-6B9D-4C53-8184-2FEF36592266}" type="presParOf" srcId="{BD2B2EF0-FB1A-49ED-95D1-67467B804406}" destId="{FCD840FD-A181-4605-AD3C-2947F7EA6C5D}" srcOrd="0" destOrd="0" presId="urn:microsoft.com/office/officeart/2005/8/layout/radial5"/>
    <dgm:cxn modelId="{C880868F-1BB0-4FA3-9DDA-B295DCA9DBAB}" type="presParOf" srcId="{6B9032A1-4C82-48C6-8FFB-BDEF0561DD77}" destId="{648FA293-E126-4A73-93D4-4B7B58299BFA}" srcOrd="6" destOrd="0" presId="urn:microsoft.com/office/officeart/2005/8/layout/radial5"/>
    <dgm:cxn modelId="{9FDD122C-9D14-4B52-86F9-98844356099E}" type="presParOf" srcId="{6B9032A1-4C82-48C6-8FFB-BDEF0561DD77}" destId="{C5A3A94C-ABED-481F-B52B-C15CA83DCD88}" srcOrd="7" destOrd="0" presId="urn:microsoft.com/office/officeart/2005/8/layout/radial5"/>
    <dgm:cxn modelId="{B04CDBB2-1A39-4144-BFA5-722D2F2031B5}" type="presParOf" srcId="{C5A3A94C-ABED-481F-B52B-C15CA83DCD88}" destId="{D59F4587-2D05-45D4-B6CE-2F51C9D555B4}" srcOrd="0" destOrd="0" presId="urn:microsoft.com/office/officeart/2005/8/layout/radial5"/>
    <dgm:cxn modelId="{A42A94B4-268D-475E-A266-04B40648EE4A}" type="presParOf" srcId="{6B9032A1-4C82-48C6-8FFB-BDEF0561DD77}" destId="{F89B492A-D279-4264-80AE-E11FC04D957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74C7F-C0ED-47DE-841F-4EB2B4B5EE3B}">
      <dsp:nvSpPr>
        <dsp:cNvPr id="0" name=""/>
        <dsp:cNvSpPr/>
      </dsp:nvSpPr>
      <dsp:spPr>
        <a:xfrm rot="5400000">
          <a:off x="649234" y="1289813"/>
          <a:ext cx="1140728" cy="12986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92E1E-FBB7-4C11-9FE3-4F54484E70C8}">
      <dsp:nvSpPr>
        <dsp:cNvPr id="0" name=""/>
        <dsp:cNvSpPr/>
      </dsp:nvSpPr>
      <dsp:spPr>
        <a:xfrm>
          <a:off x="316919" y="25292"/>
          <a:ext cx="1920315" cy="13441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Vigilancia Premercado</a:t>
          </a:r>
          <a:endParaRPr lang="es-ES" sz="1800" b="1" kern="1200" dirty="0"/>
        </a:p>
      </dsp:txBody>
      <dsp:txXfrm>
        <a:off x="382547" y="90920"/>
        <a:ext cx="1789059" cy="1212902"/>
      </dsp:txXfrm>
    </dsp:sp>
    <dsp:sp modelId="{2DC872EF-E836-4639-873B-379E64F3D826}">
      <dsp:nvSpPr>
        <dsp:cNvPr id="0" name=""/>
        <dsp:cNvSpPr/>
      </dsp:nvSpPr>
      <dsp:spPr>
        <a:xfrm>
          <a:off x="2267326" y="153488"/>
          <a:ext cx="1396654" cy="108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IIDDF</a:t>
          </a:r>
          <a:endParaRPr lang="es-ES" sz="1400" kern="1200" dirty="0"/>
        </a:p>
      </dsp:txBody>
      <dsp:txXfrm>
        <a:off x="2267326" y="153488"/>
        <a:ext cx="1396654" cy="1086408"/>
      </dsp:txXfrm>
    </dsp:sp>
    <dsp:sp modelId="{30EADAC9-6907-4A7C-88CB-AF199554B094}">
      <dsp:nvSpPr>
        <dsp:cNvPr id="0" name=""/>
        <dsp:cNvSpPr/>
      </dsp:nvSpPr>
      <dsp:spPr>
        <a:xfrm rot="5400000">
          <a:off x="2241380" y="2799746"/>
          <a:ext cx="1140728" cy="12986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4108C-5C5D-47E6-A2B2-2217D4DC28BC}">
      <dsp:nvSpPr>
        <dsp:cNvPr id="0" name=""/>
        <dsp:cNvSpPr/>
      </dsp:nvSpPr>
      <dsp:spPr>
        <a:xfrm>
          <a:off x="1939156" y="1535226"/>
          <a:ext cx="1920315" cy="1344158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Autorización de Comercialización</a:t>
          </a:r>
          <a:endParaRPr lang="es-ES" sz="1800" b="1" kern="1200" dirty="0"/>
        </a:p>
      </dsp:txBody>
      <dsp:txXfrm>
        <a:off x="2004784" y="1600854"/>
        <a:ext cx="1789059" cy="1212902"/>
      </dsp:txXfrm>
    </dsp:sp>
    <dsp:sp modelId="{EE9840BD-FBD3-4E83-A730-FE643C454A96}">
      <dsp:nvSpPr>
        <dsp:cNvPr id="0" name=""/>
        <dsp:cNvSpPr/>
      </dsp:nvSpPr>
      <dsp:spPr>
        <a:xfrm>
          <a:off x="3859471" y="1663422"/>
          <a:ext cx="1396654" cy="108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RS PC</a:t>
          </a:r>
          <a:endParaRPr lang="es-ES" sz="1400" kern="1200" dirty="0"/>
        </a:p>
      </dsp:txBody>
      <dsp:txXfrm>
        <a:off x="3859471" y="1663422"/>
        <a:ext cx="1396654" cy="1086408"/>
      </dsp:txXfrm>
    </dsp:sp>
    <dsp:sp modelId="{CBCF072B-252D-4EFC-A194-D79418F69DD2}">
      <dsp:nvSpPr>
        <dsp:cNvPr id="0" name=""/>
        <dsp:cNvSpPr/>
      </dsp:nvSpPr>
      <dsp:spPr>
        <a:xfrm>
          <a:off x="3531302" y="2974940"/>
          <a:ext cx="1920315" cy="1344158"/>
        </a:xfrm>
        <a:prstGeom prst="roundRect">
          <a:avLst>
            <a:gd name="adj" fmla="val 1667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Vigilancia Post-mercado</a:t>
          </a:r>
          <a:endParaRPr lang="es-ES" sz="1800" b="1" kern="1200" dirty="0"/>
        </a:p>
      </dsp:txBody>
      <dsp:txXfrm>
        <a:off x="3596930" y="3040568"/>
        <a:ext cx="1789059" cy="1212902"/>
      </dsp:txXfrm>
    </dsp:sp>
    <dsp:sp modelId="{C63E2C06-475E-45D7-AB93-5657ABF6600A}">
      <dsp:nvSpPr>
        <dsp:cNvPr id="0" name=""/>
        <dsp:cNvSpPr/>
      </dsp:nvSpPr>
      <dsp:spPr>
        <a:xfrm>
          <a:off x="5451617" y="3173355"/>
          <a:ext cx="1396654" cy="108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/>
            <a:t>TECNOVIGILANCIA</a:t>
          </a:r>
          <a:endParaRPr lang="es-E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/>
            <a:t>REACTIVOVIGILANCIA</a:t>
          </a:r>
          <a:endParaRPr lang="es-E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/>
            <a:t>BIOVIGILANCIA</a:t>
          </a:r>
          <a:endParaRPr lang="es-E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/>
            <a:t>FARMACOVIGILANCIA</a:t>
          </a:r>
          <a:endParaRPr lang="es-ES" sz="1000" b="1" kern="1200" dirty="0"/>
        </a:p>
      </dsp:txBody>
      <dsp:txXfrm>
        <a:off x="5451617" y="3173355"/>
        <a:ext cx="1396654" cy="1086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3FA54-9011-44E4-B021-F1DC101BBA84}">
      <dsp:nvSpPr>
        <dsp:cNvPr id="0" name=""/>
        <dsp:cNvSpPr/>
      </dsp:nvSpPr>
      <dsp:spPr>
        <a:xfrm>
          <a:off x="0" y="279663"/>
          <a:ext cx="5466079" cy="1224000"/>
        </a:xfrm>
        <a:prstGeom prst="right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564FD3-49C9-49F4-8853-018A40AE1BE4}">
      <dsp:nvSpPr>
        <dsp:cNvPr id="0" name=""/>
        <dsp:cNvSpPr/>
      </dsp:nvSpPr>
      <dsp:spPr>
        <a:xfrm>
          <a:off x="438857" y="492407"/>
          <a:ext cx="4628018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accent2"/>
              </a:solidFill>
            </a:rPr>
            <a:t>VIGILANCIA Y CONTROL DE DISPOSITIVOS MÉDICOS </a:t>
          </a:r>
          <a:endParaRPr lang="es-ES" sz="1700" b="1" kern="1200" dirty="0">
            <a:solidFill>
              <a:schemeClr val="accent2"/>
            </a:solidFill>
          </a:endParaRPr>
        </a:p>
      </dsp:txBody>
      <dsp:txXfrm>
        <a:off x="438857" y="492407"/>
        <a:ext cx="4628018" cy="61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66831-F097-447F-9CDD-8478249316AF}">
      <dsp:nvSpPr>
        <dsp:cNvPr id="0" name=""/>
        <dsp:cNvSpPr/>
      </dsp:nvSpPr>
      <dsp:spPr>
        <a:xfrm>
          <a:off x="0" y="2417"/>
          <a:ext cx="3108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A188-B68B-4538-B4BA-2EBF1FB8F906}">
      <dsp:nvSpPr>
        <dsp:cNvPr id="0" name=""/>
        <dsp:cNvSpPr/>
      </dsp:nvSpPr>
      <dsp:spPr>
        <a:xfrm>
          <a:off x="0" y="2417"/>
          <a:ext cx="621792" cy="49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0" y="2417"/>
        <a:ext cx="621792" cy="4947091"/>
      </dsp:txXfrm>
    </dsp:sp>
    <dsp:sp modelId="{632CE6B4-6908-485B-B7DB-FF8598E657A0}">
      <dsp:nvSpPr>
        <dsp:cNvPr id="0" name=""/>
        <dsp:cNvSpPr/>
      </dsp:nvSpPr>
      <dsp:spPr>
        <a:xfrm>
          <a:off x="668426" y="79716"/>
          <a:ext cx="2440533" cy="154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Investigación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Innovación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Diseño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Desarrollo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dirty="0" smtClean="0"/>
            <a:t>Fabricación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668426" y="79716"/>
        <a:ext cx="2440533" cy="1545965"/>
      </dsp:txXfrm>
    </dsp:sp>
    <dsp:sp modelId="{9193D755-AF6A-49CC-8FCC-E62B99FE59EA}">
      <dsp:nvSpPr>
        <dsp:cNvPr id="0" name=""/>
        <dsp:cNvSpPr/>
      </dsp:nvSpPr>
      <dsp:spPr>
        <a:xfrm>
          <a:off x="621791" y="1625682"/>
          <a:ext cx="2487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2192E-14F7-4B97-AE16-4F3B3BEC9A0B}">
      <dsp:nvSpPr>
        <dsp:cNvPr id="0" name=""/>
        <dsp:cNvSpPr/>
      </dsp:nvSpPr>
      <dsp:spPr>
        <a:xfrm>
          <a:off x="668426" y="1702980"/>
          <a:ext cx="2440533" cy="154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Permiso de Comercialización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Registro Sanitario</a:t>
          </a:r>
          <a:endParaRPr lang="es-ES" sz="1800" kern="1200" dirty="0"/>
        </a:p>
      </dsp:txBody>
      <dsp:txXfrm>
        <a:off x="668426" y="1702980"/>
        <a:ext cx="2440533" cy="1545965"/>
      </dsp:txXfrm>
    </dsp:sp>
    <dsp:sp modelId="{02E88901-EB66-452D-AB3A-2786AB801172}">
      <dsp:nvSpPr>
        <dsp:cNvPr id="0" name=""/>
        <dsp:cNvSpPr/>
      </dsp:nvSpPr>
      <dsp:spPr>
        <a:xfrm>
          <a:off x="621791" y="3248946"/>
          <a:ext cx="2487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B3C01-8B7A-4717-9A79-114EDDAC29AC}">
      <dsp:nvSpPr>
        <dsp:cNvPr id="0" name=""/>
        <dsp:cNvSpPr/>
      </dsp:nvSpPr>
      <dsp:spPr>
        <a:xfrm>
          <a:off x="668426" y="3326244"/>
          <a:ext cx="2440533" cy="154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</a:rPr>
            <a:t>Programa</a:t>
          </a:r>
          <a:r>
            <a:rPr lang="es-ES" sz="1600" b="0" kern="1200" baseline="0" dirty="0" smtClean="0">
              <a:solidFill>
                <a:schemeClr val="tx1"/>
              </a:solidFill>
            </a:rPr>
            <a:t> Institucional de </a:t>
          </a:r>
          <a:r>
            <a:rPr lang="es-ES" sz="1600" b="0" kern="1200" baseline="0" dirty="0" err="1" smtClean="0">
              <a:solidFill>
                <a:schemeClr val="tx1"/>
              </a:solidFill>
            </a:rPr>
            <a:t>Tecnovigilancia</a:t>
          </a:r>
          <a:r>
            <a:rPr lang="es-ES" sz="1600" b="0" kern="1200" baseline="0" dirty="0" smtClean="0">
              <a:solidFill>
                <a:schemeClr val="tx1"/>
              </a:solidFill>
            </a:rPr>
            <a:t> </a:t>
          </a:r>
          <a:endParaRPr lang="es-ES" sz="1600" b="0" kern="1200" dirty="0">
            <a:solidFill>
              <a:schemeClr val="tx1"/>
            </a:solidFill>
          </a:endParaRPr>
        </a:p>
      </dsp:txBody>
      <dsp:txXfrm>
        <a:off x="668426" y="3326244"/>
        <a:ext cx="2440533" cy="1545965"/>
      </dsp:txXfrm>
    </dsp:sp>
    <dsp:sp modelId="{43319339-D960-49F2-896E-615AE51685A1}">
      <dsp:nvSpPr>
        <dsp:cNvPr id="0" name=""/>
        <dsp:cNvSpPr/>
      </dsp:nvSpPr>
      <dsp:spPr>
        <a:xfrm>
          <a:off x="621791" y="4872210"/>
          <a:ext cx="2487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2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9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2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9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96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6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3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10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84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42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FAECA7-41CC-4ECA-A14D-6F22780D375F}" type="datetimeFigureOut">
              <a:rPr lang="es-ES" smtClean="0"/>
              <a:t>15/04/2022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10FE82-7F89-46D9-85EF-6E065F8A870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10" y="173154"/>
            <a:ext cx="6782435" cy="376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3427" y="4489651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PROGRAMA DE TECNOVIGILANCIA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3760" y="6172200"/>
            <a:ext cx="9448800" cy="685800"/>
          </a:xfrm>
        </p:spPr>
        <p:txBody>
          <a:bodyPr>
            <a:normAutofit fontScale="77500" lnSpcReduction="20000"/>
          </a:bodyPr>
          <a:lstStyle/>
          <a:p>
            <a:endParaRPr lang="es-CO" dirty="0"/>
          </a:p>
          <a:p>
            <a:pPr algn="r"/>
            <a:r>
              <a:rPr lang="es-CO" dirty="0" smtClean="0"/>
              <a:t>NADYA MOSQUERA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04574" y="3181080"/>
            <a:ext cx="3940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756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7280" y="80585"/>
            <a:ext cx="10058400" cy="14507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" sz="6000" b="1" dirty="0" err="1">
                <a:solidFill>
                  <a:schemeClr val="accent2"/>
                </a:solidFill>
              </a:rPr>
              <a:t>TECNOVIGILANCIA</a:t>
            </a:r>
            <a:endParaRPr lang="es-ES" sz="6000" b="1" dirty="0">
              <a:solidFill>
                <a:schemeClr val="accent2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/>
              <a:t>Es un conjunto </a:t>
            </a:r>
            <a:r>
              <a:rPr lang="es-ES" sz="3200" dirty="0"/>
              <a:t>de actividades que </a:t>
            </a:r>
            <a:r>
              <a:rPr lang="es-ES" sz="3200" dirty="0" smtClean="0"/>
              <a:t>cuya finalidad es </a:t>
            </a:r>
            <a:r>
              <a:rPr lang="es-ES" sz="3200" dirty="0"/>
              <a:t>identificar y cualificar los factores de riesgo, eventos e incidentes adversos serios </a:t>
            </a:r>
            <a:r>
              <a:rPr lang="es-ES" sz="3200" dirty="0" smtClean="0"/>
              <a:t>los </a:t>
            </a:r>
            <a:r>
              <a:rPr lang="es-ES" sz="3200" dirty="0"/>
              <a:t>dispositivos médicos</a:t>
            </a:r>
          </a:p>
        </p:txBody>
      </p:sp>
      <p:pic>
        <p:nvPicPr>
          <p:cNvPr id="1026" name="Picture 2" descr="Resultado de imagen para tecnovigilancia anim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1845734"/>
            <a:ext cx="4724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785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>
                <a:solidFill>
                  <a:schemeClr val="accent2"/>
                </a:solidFill>
              </a:rPr>
              <a:t>EVOLUCIÓN </a:t>
            </a:r>
            <a:r>
              <a:rPr lang="es-CO" sz="5400" b="1" dirty="0" smtClean="0">
                <a:solidFill>
                  <a:schemeClr val="accent2"/>
                </a:solidFill>
              </a:rPr>
              <a:t>DE LA </a:t>
            </a:r>
            <a:r>
              <a:rPr lang="es-CO" sz="5400" b="1" dirty="0" err="1" smtClean="0">
                <a:solidFill>
                  <a:schemeClr val="accent2"/>
                </a:solidFill>
              </a:rPr>
              <a:t>TECNOVIGILANCIA</a:t>
            </a:r>
            <a:r>
              <a:rPr lang="es-CO" sz="5400" b="1" dirty="0" smtClean="0">
                <a:solidFill>
                  <a:schemeClr val="accent2"/>
                </a:solidFill>
              </a:rPr>
              <a:t> EN COLOMBIA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66" y="1827512"/>
            <a:ext cx="8221596" cy="42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6000" b="1" dirty="0" err="1" smtClean="0">
                <a:solidFill>
                  <a:schemeClr val="accent2"/>
                </a:solidFill>
              </a:rPr>
              <a:t>TECNOVIGILANCIA</a:t>
            </a:r>
            <a:r>
              <a:rPr lang="es-CO" sz="6000" b="1" dirty="0" smtClean="0">
                <a:solidFill>
                  <a:schemeClr val="accent2"/>
                </a:solidFill>
              </a:rPr>
              <a:t> EN EL MUNDO</a:t>
            </a:r>
            <a:endParaRPr lang="es-ES" sz="6000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83871" y="1575730"/>
            <a:ext cx="4937760" cy="4023360"/>
          </a:xfrm>
        </p:spPr>
        <p:txBody>
          <a:bodyPr/>
          <a:lstStyle/>
          <a:p>
            <a:pPr marL="0" indent="0" algn="just">
              <a:buNone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sz="3200" dirty="0" err="1"/>
              <a:t>HEALTH</a:t>
            </a:r>
            <a:r>
              <a:rPr lang="es-CO" sz="3200" dirty="0"/>
              <a:t> </a:t>
            </a:r>
            <a:r>
              <a:rPr lang="es-CO" sz="3200" dirty="0" err="1"/>
              <a:t>CANADA</a:t>
            </a:r>
            <a:endParaRPr lang="es-CO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s-CO" sz="3200" dirty="0" err="1"/>
              <a:t>FDA</a:t>
            </a:r>
            <a:r>
              <a:rPr lang="es-CO" sz="3200" dirty="0"/>
              <a:t> (USA)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3200" dirty="0" err="1"/>
              <a:t>COFEPRIS</a:t>
            </a:r>
            <a:r>
              <a:rPr lang="es-CO" sz="3200" dirty="0"/>
              <a:t> (</a:t>
            </a:r>
            <a:r>
              <a:rPr lang="es-CO" sz="3200" dirty="0" err="1"/>
              <a:t>MEXICO</a:t>
            </a:r>
            <a:r>
              <a:rPr lang="es-CO" sz="3200" dirty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3200" b="1" i="1" u="sng" dirty="0">
                <a:solidFill>
                  <a:srgbClr val="C00000"/>
                </a:solidFill>
              </a:rPr>
              <a:t>INVIMA (COLOMBIA)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3200" dirty="0" err="1"/>
              <a:t>ANMAT</a:t>
            </a:r>
            <a:r>
              <a:rPr lang="es-CO" sz="3200" dirty="0"/>
              <a:t> (ARGENTINA</a:t>
            </a:r>
            <a:endParaRPr lang="es-ES" sz="3200" dirty="0"/>
          </a:p>
        </p:txBody>
      </p:sp>
      <p:pic>
        <p:nvPicPr>
          <p:cNvPr id="6" name="Marcador de contenido 3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2081" t="34150" r="14958" b="29108"/>
          <a:stretch/>
        </p:blipFill>
        <p:spPr bwMode="auto">
          <a:xfrm>
            <a:off x="6400800" y="1845734"/>
            <a:ext cx="4754880" cy="3833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05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1920" y="6362533"/>
            <a:ext cx="5699760" cy="495467"/>
          </a:xfrm>
        </p:spPr>
        <p:txBody>
          <a:bodyPr>
            <a:normAutofit/>
          </a:bodyPr>
          <a:lstStyle/>
          <a:p>
            <a:pPr algn="l"/>
            <a:r>
              <a:rPr lang="es-CO" sz="2000" dirty="0" smtClean="0">
                <a:solidFill>
                  <a:schemeClr val="accent1"/>
                </a:solidFill>
              </a:rPr>
              <a:t>EVALUACIÓN DE LOS DISPOSITIVOS MÉDICOS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221909"/>
              </p:ext>
            </p:extLst>
          </p:nvPr>
        </p:nvGraphicFramePr>
        <p:xfrm>
          <a:off x="4653280" y="1767248"/>
          <a:ext cx="7195283" cy="44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31056628"/>
              </p:ext>
            </p:extLst>
          </p:nvPr>
        </p:nvGraphicFramePr>
        <p:xfrm>
          <a:off x="5201920" y="191050"/>
          <a:ext cx="5466080" cy="159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46007394"/>
              </p:ext>
            </p:extLst>
          </p:nvPr>
        </p:nvGraphicFramePr>
        <p:xfrm>
          <a:off x="1330960" y="1906073"/>
          <a:ext cx="3108960" cy="495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627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>
                <a:solidFill>
                  <a:schemeClr val="accent2"/>
                </a:solidFill>
              </a:rPr>
              <a:t>DISPOSITIVO MÉDICO</a:t>
            </a:r>
            <a:endParaRPr lang="es-ES" sz="6000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>
            <a:normAutofit/>
          </a:bodyPr>
          <a:lstStyle/>
          <a:p>
            <a:pPr algn="just"/>
            <a:r>
              <a:rPr lang="es-ES" sz="2600" dirty="0"/>
              <a:t>Es cualquier instrumento, aparato, implemento, máquina, reactivo o calibrador in vitro, material u otro articulo similar, previsto por el fabricante, para ser </a:t>
            </a:r>
            <a:r>
              <a:rPr lang="es-ES" sz="2600" dirty="0" smtClean="0"/>
              <a:t>utilizado en el diagnostico, prevención, monitoreo, investigación, soporte de la vida, tratamiento y alivio de la enfermedad</a:t>
            </a:r>
            <a:endParaRPr lang="es-ES" sz="26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438" y="1846264"/>
            <a:ext cx="4022725" cy="38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813" t="27178" r="32182" b="7289"/>
          <a:stretch/>
        </p:blipFill>
        <p:spPr>
          <a:xfrm>
            <a:off x="2221987" y="1409405"/>
            <a:ext cx="3032593" cy="273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896319" y="564386"/>
            <a:ext cx="54658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  <a:t>INCIDENTE ADVERSO </a:t>
            </a:r>
            <a:endParaRPr lang="en-US" sz="4400" b="1" dirty="0"/>
          </a:p>
        </p:txBody>
      </p:sp>
      <p:sp>
        <p:nvSpPr>
          <p:cNvPr id="10" name="Rectángulo 9"/>
          <p:cNvSpPr/>
          <p:nvPr/>
        </p:nvSpPr>
        <p:spPr>
          <a:xfrm>
            <a:off x="1076452" y="4301750"/>
            <a:ext cx="4860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Potencial daño no intencionado al paciente, operador o medio ambiente que ocurre como consecuencia de la utilización de un dispositivo médico.</a:t>
            </a:r>
            <a:endParaRPr lang="en-U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6846323" y="574980"/>
            <a:ext cx="45857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  <a:t>EVENTO ADVERSO</a:t>
            </a:r>
            <a:endParaRPr lang="es-ES" sz="4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768" t="52498" r="54983" b="23576"/>
          <a:stretch/>
        </p:blipFill>
        <p:spPr>
          <a:xfrm>
            <a:off x="7149407" y="1409405"/>
            <a:ext cx="3721994" cy="279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6846323" y="4301750"/>
            <a:ext cx="478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Daño no intencionado al paciente, operador o medio ambiente que ocurre como consecuencia de la utilización de un dispositivo médico.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6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8743" y="1025793"/>
            <a:ext cx="46793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chemeClr val="accent2"/>
                </a:solidFill>
              </a:rPr>
              <a:t>SERIO: </a:t>
            </a:r>
            <a:r>
              <a:rPr lang="es-ES" sz="3600" dirty="0" smtClean="0"/>
              <a:t>que pudo haber llevado a la muerte o al deterioro serio de la salud del paciente.</a:t>
            </a:r>
          </a:p>
          <a:p>
            <a:pPr algn="just"/>
            <a:r>
              <a:rPr lang="es-ES" sz="3600" b="1" dirty="0" smtClean="0">
                <a:solidFill>
                  <a:schemeClr val="accent2"/>
                </a:solidFill>
              </a:rPr>
              <a:t>NO SERIO: </a:t>
            </a:r>
            <a:r>
              <a:rPr lang="es-ES" sz="3600" dirty="0" smtClean="0"/>
              <a:t>que solo causó efectos leves sobre la salud del paciente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493" y="2894303"/>
            <a:ext cx="5279309" cy="22830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8900" t="8592" r="8072"/>
          <a:stretch/>
        </p:blipFill>
        <p:spPr>
          <a:xfrm>
            <a:off x="8261618" y="760702"/>
            <a:ext cx="3136185" cy="2102053"/>
          </a:xfrm>
          <a:prstGeom prst="rect">
            <a:avLst/>
          </a:prstGeom>
        </p:spPr>
      </p:pic>
      <p:pic>
        <p:nvPicPr>
          <p:cNvPr id="3078" name="Picture 6" descr="Resultado de imagen para eventos adversosen ciru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93" y="760702"/>
            <a:ext cx="2143125" cy="21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5 Diagrama"/>
          <p:cNvGraphicFramePr/>
          <p:nvPr>
            <p:extLst>
              <p:ext uri="{D42A27DB-BD31-4B8C-83A1-F6EECF244321}">
                <p14:modId xmlns:p14="http://schemas.microsoft.com/office/powerpoint/2010/main" val="3257949482"/>
              </p:ext>
            </p:extLst>
          </p:nvPr>
        </p:nvGraphicFramePr>
        <p:xfrm>
          <a:off x="1841679" y="278792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5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299</Words>
  <Application>Microsoft Office PowerPoint</Application>
  <PresentationFormat>Panorámica</PresentationFormat>
  <Paragraphs>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Retrospección</vt:lpstr>
      <vt:lpstr>PROGRAMA DE TECNOVIGILANCIA</vt:lpstr>
      <vt:lpstr>TECNOVIGILANCIA</vt:lpstr>
      <vt:lpstr>EVOLUCIÓN DE LA TECNOVIGILANCIA EN COLOMBIA</vt:lpstr>
      <vt:lpstr>TECNOVIGILANCIA EN EL MUNDO</vt:lpstr>
      <vt:lpstr>EVALUACIÓN DE LOS DISPOSITIVOS MÉDICOS</vt:lpstr>
      <vt:lpstr>DISPOSITIVO MÉDICO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TECNOVIGILANCIA</dc:title>
  <dc:creator>JULIETH TATIANA ZUÑIGA MENESES</dc:creator>
  <cp:lastModifiedBy>JULIETH TATIANA ZUÑIGA MENESES</cp:lastModifiedBy>
  <cp:revision>12</cp:revision>
  <dcterms:created xsi:type="dcterms:W3CDTF">2019-10-02T02:15:49Z</dcterms:created>
  <dcterms:modified xsi:type="dcterms:W3CDTF">2022-04-16T03:37:19Z</dcterms:modified>
</cp:coreProperties>
</file>